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71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1c0fc916c_3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1c0fc916c_3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41"/>
          <p:cNvGrpSpPr/>
          <p:nvPr/>
        </p:nvGrpSpPr>
        <p:grpSpPr>
          <a:xfrm>
            <a:off x="1838568" y="3374683"/>
            <a:ext cx="1986908" cy="1417316"/>
            <a:chOff x="746497" y="1374645"/>
            <a:chExt cx="3141357" cy="2166156"/>
          </a:xfrm>
        </p:grpSpPr>
        <p:grpSp>
          <p:nvGrpSpPr>
            <p:cNvPr id="349" name="Google Shape;349;p41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350" name="Google Shape;350;p41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1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2" name="Google Shape;352;p41"/>
              <p:cNvCxnSpPr>
                <a:stCxn id="351" idx="1"/>
                <a:endCxn id="351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53" name="Google Shape;353;p41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Coming Soon"/>
                  <a:ea typeface="Coming Soon"/>
                  <a:cs typeface="Coming Soon"/>
                  <a:sym typeface="Coming Soon"/>
                </a:rPr>
                <a:t>rar</a:t>
              </a:r>
              <a:endParaRPr sz="3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354" name="Google Shape;354;p41"/>
          <p:cNvGrpSpPr/>
          <p:nvPr/>
        </p:nvGrpSpPr>
        <p:grpSpPr>
          <a:xfrm>
            <a:off x="1864901" y="1830257"/>
            <a:ext cx="1986908" cy="1417316"/>
            <a:chOff x="746497" y="1374645"/>
            <a:chExt cx="3141357" cy="2166156"/>
          </a:xfrm>
        </p:grpSpPr>
        <p:grpSp>
          <p:nvGrpSpPr>
            <p:cNvPr id="355" name="Google Shape;355;p41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356" name="Google Shape;356;p41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1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8" name="Google Shape;358;p41"/>
              <p:cNvCxnSpPr>
                <a:stCxn id="357" idx="1"/>
                <a:endCxn id="357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59" name="Google Shape;359;p41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Coming Soon"/>
                  <a:ea typeface="Coming Soon"/>
                  <a:cs typeface="Coming Soon"/>
                  <a:sym typeface="Coming Soon"/>
                </a:rPr>
                <a:t>boo</a:t>
              </a:r>
              <a:endParaRPr sz="3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360" name="Google Shape;360;p41"/>
          <p:cNvSpPr/>
          <p:nvPr/>
        </p:nvSpPr>
        <p:spPr>
          <a:xfrm>
            <a:off x="2860656" y="3821635"/>
            <a:ext cx="804000" cy="8316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“be”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61" name="Google Shape;361;p41"/>
          <p:cNvSpPr/>
          <p:nvPr/>
        </p:nvSpPr>
        <p:spPr>
          <a:xfrm>
            <a:off x="2756456" y="2323671"/>
            <a:ext cx="804000" cy="8316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4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62" name="Google Shape;362;p41"/>
          <p:cNvSpPr/>
          <p:nvPr/>
        </p:nvSpPr>
        <p:spPr>
          <a:xfrm>
            <a:off x="4404253" y="1991828"/>
            <a:ext cx="790200" cy="7902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63" name="Google Shape;363;p41"/>
          <p:cNvSpPr txBox="1"/>
          <p:nvPr/>
        </p:nvSpPr>
        <p:spPr>
          <a:xfrm>
            <a:off x="5352700" y="1891775"/>
            <a:ext cx="17778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oming Soon"/>
                <a:ea typeface="Coming Soon"/>
                <a:cs typeface="Coming Soon"/>
                <a:sym typeface="Coming Soon"/>
              </a:rPr>
              <a:t>* boo</a:t>
            </a:r>
            <a:endParaRPr sz="5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64" name="Google Shape;364;p41"/>
          <p:cNvSpPr/>
          <p:nvPr/>
        </p:nvSpPr>
        <p:spPr>
          <a:xfrm>
            <a:off x="6182053" y="3032528"/>
            <a:ext cx="790200" cy="7902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“ep”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65" name="Google Shape;365;p41"/>
          <p:cNvSpPr txBox="1"/>
          <p:nvPr/>
        </p:nvSpPr>
        <p:spPr>
          <a:xfrm>
            <a:off x="4404250" y="2894300"/>
            <a:ext cx="17778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oming Soon"/>
                <a:ea typeface="Coming Soon"/>
                <a:cs typeface="Coming Soon"/>
                <a:sym typeface="Coming Soon"/>
              </a:rPr>
              <a:t>rar +</a:t>
            </a:r>
            <a:endParaRPr sz="5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66" name="Google Shape;366;p41"/>
          <p:cNvSpPr txBox="1"/>
          <p:nvPr/>
        </p:nvSpPr>
        <p:spPr>
          <a:xfrm>
            <a:off x="4404250" y="3938800"/>
            <a:ext cx="31830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oming Soon"/>
                <a:ea typeface="Coming Soon"/>
                <a:cs typeface="Coming Soon"/>
                <a:sym typeface="Coming Soon"/>
              </a:rPr>
              <a:t>rar + boo</a:t>
            </a:r>
            <a:endParaRPr sz="5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67" name="Google Shape;367;p41"/>
          <p:cNvSpPr txBox="1"/>
          <p:nvPr/>
        </p:nvSpPr>
        <p:spPr>
          <a:xfrm>
            <a:off x="1102400" y="490275"/>
            <a:ext cx="6612900" cy="10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Evaluate these expressions. Make sure you pay attention to whether it evaluates to a string or a number.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8" name="Google Shape;368;p4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7681350" y="1830250"/>
            <a:ext cx="1046700" cy="312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1"/>
          <p:cNvSpPr/>
          <p:nvPr/>
        </p:nvSpPr>
        <p:spPr>
          <a:xfrm>
            <a:off x="7825003" y="1991828"/>
            <a:ext cx="790200" cy="7902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12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71" name="Google Shape;371;p41"/>
          <p:cNvSpPr/>
          <p:nvPr/>
        </p:nvSpPr>
        <p:spPr>
          <a:xfrm>
            <a:off x="7825003" y="3032528"/>
            <a:ext cx="790200" cy="7902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“beep”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72" name="Google Shape;372;p41"/>
          <p:cNvSpPr/>
          <p:nvPr/>
        </p:nvSpPr>
        <p:spPr>
          <a:xfrm>
            <a:off x="7825003" y="4001803"/>
            <a:ext cx="790200" cy="7902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“be4”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373" name="Google Shape;373;p41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374" name="Google Shape;374;p41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Coming Soon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2023-10-08T16:52:48Z</dcterms:modified>
</cp:coreProperties>
</file>