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1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41b73d7dc0_0_2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41b73d7dc0_0_2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8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10 -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9" name="Google Shape;2109;p187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Functions Practice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0" name="Google Shape;2110;p187"/>
          <p:cNvSpPr txBox="1"/>
          <p:nvPr/>
        </p:nvSpPr>
        <p:spPr>
          <a:xfrm>
            <a:off x="5017425" y="21078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10,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11" name="Google Shape;2111;p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00" y="1334688"/>
            <a:ext cx="4231600" cy="24741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12" name="Google Shape;2112;p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800" y="1388025"/>
            <a:ext cx="46482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2023-10-08T16:55:29Z</dcterms:modified>
</cp:coreProperties>
</file>