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19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41b73d7dc0_0_2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41b73d7dc0_0_2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8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10 -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6" name="Google Shape;2126;p189"/>
          <p:cNvSpPr txBox="1"/>
          <p:nvPr/>
        </p:nvSpPr>
        <p:spPr>
          <a:xfrm>
            <a:off x="599825" y="14396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When you create variables you should: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 sz="24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 only once.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 don't need to create variables twice and this can cause errors.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Create your variables at the top of your program.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This keeps your code organized and easier to read for you and others.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Create your variables outside any </a:t>
            </a:r>
            <a:r>
              <a:rPr lang="en" sz="24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or </a:t>
            </a:r>
            <a:r>
              <a:rPr lang="en" sz="24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onEvent()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bocks.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7" name="Google Shape;2127;p189"/>
          <p:cNvSpPr txBox="1"/>
          <p:nvPr/>
        </p:nvSpPr>
        <p:spPr>
          <a:xfrm>
            <a:off x="1072175" y="277575"/>
            <a:ext cx="69879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Create Variables Once, At the Top, Outside Functions or onEvent()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2023-10-08T16:55:31Z</dcterms:modified>
</cp:coreProperties>
</file>