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2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41b73d7dc0_0_2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41b73d7dc0_0_2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93"/>
          <p:cNvSpPr txBox="1"/>
          <p:nvPr/>
        </p:nvSpPr>
        <p:spPr>
          <a:xfrm>
            <a:off x="1048050" y="734800"/>
            <a:ext cx="7047900" cy="3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aspects of working with functions clicked today?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do you still feel like you have trouble with?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5" name="Google Shape;2155;p19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10 -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2023-10-08T16:55:36Z</dcterms:modified>
</cp:coreProperties>
</file>