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272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41c0fc916c_3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41c0fc916c_3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/>
        </p:nvSpPr>
        <p:spPr>
          <a:xfrm>
            <a:off x="984900" y="769625"/>
            <a:ext cx="7174200" cy="10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Let’s start writing programs </a:t>
            </a:r>
            <a:b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that control our variables.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We’re going to stop using stickies but will highlight </a:t>
            </a:r>
            <a:r>
              <a:rPr lang="en" sz="3000">
                <a:solidFill>
                  <a:schemeClr val="dk1"/>
                </a:solidFill>
                <a:highlight>
                  <a:srgbClr val="F4CCCC"/>
                </a:highlight>
                <a:latin typeface="Proxima Nova"/>
                <a:ea typeface="Proxima Nova"/>
                <a:cs typeface="Proxima Nova"/>
                <a:sym typeface="Proxima Nova"/>
              </a:rPr>
              <a:t>strings</a:t>
            </a: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3000">
                <a:solidFill>
                  <a:schemeClr val="dk1"/>
                </a:solidFill>
                <a:highlight>
                  <a:srgbClr val="FFF2CC"/>
                </a:highlight>
                <a:latin typeface="Proxima Nova"/>
                <a:ea typeface="Proxima Nova"/>
                <a:cs typeface="Proxima Nova"/>
                <a:sym typeface="Proxima Nova"/>
              </a:rPr>
              <a:t>numbers </a:t>
            </a: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to help you remember the difference.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2" name="Google Shape;382;p4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1 -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2023-10-08T16:52:49Z</dcterms:modified>
</cp:coreProperties>
</file>