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2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7eb7e11e8c_4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7eb7e11e8c_4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4" name="Google Shape;2174;p197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Functions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Quote Maker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5" name="Google Shape;2175;p197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11,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6" name="Google Shape;2176;p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750" y="1552475"/>
            <a:ext cx="1944225" cy="33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177;p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050" y="2105025"/>
            <a:ext cx="30670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2023-10-08T16:55:40Z</dcterms:modified>
</cp:coreProperties>
</file>