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2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7eb7e11e8c_4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0" name="Google Shape;2180;g7eb7e11e8c_4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19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3" name="Google Shape;2183;p198"/>
          <p:cNvSpPr txBox="1"/>
          <p:nvPr/>
        </p:nvSpPr>
        <p:spPr>
          <a:xfrm>
            <a:off x="326900" y="734800"/>
            <a:ext cx="4443600" cy="39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Try many of the different options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Pay attention to what is happening on the screen when you move the slider or choose an item from the dropdown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When does the screen update?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happens if you choose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lavender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Lucinda Sans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from the dropdowns? Try choosing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lightgreen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and moving the slider until you receive different feedback.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4" name="Google Shape;2184;p198"/>
          <p:cNvSpPr txBox="1"/>
          <p:nvPr/>
        </p:nvSpPr>
        <p:spPr>
          <a:xfrm>
            <a:off x="5463175" y="73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Prompts: 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does this app do?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the inputs?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the outputs?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could a function be used in this app?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2023-10-08T16:55:41Z</dcterms:modified>
</cp:coreProperties>
</file>