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3"/>
  </p:notesMasterIdLst>
  <p:sldIdLst>
    <p:sldId id="429" r:id="rId2"/>
  </p:sldIdLst>
  <p:sldSz cx="9144000" cy="5143500" type="screen16x9"/>
  <p:notesSz cx="6858000" cy="9144000"/>
  <p:embeddedFontLst>
    <p:embeddedFont>
      <p:font typeface="Proxima Nova" panose="020B0604020202020204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B676EDB-630E-4F61-9132-82D0F0CD4F41}">
  <a:tblStyle styleId="{2B676EDB-630E-4F61-9132-82D0F0CD4F4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026E4C8-41DB-438E-8318-17CE1B80CA2A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6" name="Google Shape;2186;g7eb7e11e8c_4_3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7" name="Google Shape;2187;g7eb7e11e8c_4_3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8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4" name="Google Shape;74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5" name="Google Shape;75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8" name="Google Shape;78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4" name="Google Shape;84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7" name="Google Shape;87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0" name="Google Shape;90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1" name="Google Shape;91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9" name="Google Shape;2189;p199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4 Lesson 11 - Activity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190" name="Google Shape;2190;p199"/>
          <p:cNvSpPr txBox="1"/>
          <p:nvPr/>
        </p:nvSpPr>
        <p:spPr>
          <a:xfrm>
            <a:off x="75" y="306100"/>
            <a:ext cx="9144000" cy="7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Proxima Nova"/>
                <a:ea typeface="Proxima Nova"/>
                <a:cs typeface="Proxima Nova"/>
                <a:sym typeface="Proxima Nova"/>
              </a:rPr>
              <a:t>Do This: </a:t>
            </a:r>
            <a:r>
              <a:rPr lang="en" sz="3600">
                <a:latin typeface="Proxima Nova"/>
                <a:ea typeface="Proxima Nova"/>
                <a:cs typeface="Proxima Nova"/>
                <a:sym typeface="Proxima Nova"/>
              </a:rPr>
              <a:t>Make the Quote Maker!</a:t>
            </a:r>
            <a:endParaRPr sz="36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aphicFrame>
        <p:nvGraphicFramePr>
          <p:cNvPr id="2191" name="Google Shape;2191;p199"/>
          <p:cNvGraphicFramePr/>
          <p:nvPr/>
        </p:nvGraphicFramePr>
        <p:xfrm>
          <a:off x="3486850" y="1158010"/>
          <a:ext cx="5336150" cy="3786410"/>
        </p:xfrm>
        <a:graphic>
          <a:graphicData uri="http://schemas.openxmlformats.org/drawingml/2006/table">
            <a:tbl>
              <a:tblPr>
                <a:noFill/>
                <a:tableStyleId>{2B676EDB-630E-4F61-9132-82D0F0CD4F41}</a:tableStyleId>
              </a:tblPr>
              <a:tblGrid>
                <a:gridCol w="2674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1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6975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7665A0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The updateScreen() Pattern</a:t>
                      </a:r>
                      <a:endParaRPr b="1">
                        <a:solidFill>
                          <a:srgbClr val="7665A0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7665A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665A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665A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665A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0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7665A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7665A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192" name="Google Shape;2192;p19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41975" y="1600650"/>
            <a:ext cx="2527800" cy="2541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3" name="Google Shape;2193;p19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21075" y="1600650"/>
            <a:ext cx="2571250" cy="180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4" name="Google Shape;2194;p19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53325" y="1158000"/>
            <a:ext cx="2918394" cy="378260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18</Words>
  <Application>Microsoft Office PowerPoint</Application>
  <PresentationFormat>On-screen Show (16:9)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Proxima Nova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2023-10-08T16:55:42Z</dcterms:modified>
</cp:coreProperties>
</file>