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273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41c0fc916c_3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41c0fc916c_3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43"/>
          <p:cNvGrpSpPr/>
          <p:nvPr/>
        </p:nvGrpSpPr>
        <p:grpSpPr>
          <a:xfrm>
            <a:off x="5901666" y="2124122"/>
            <a:ext cx="2249840" cy="1551401"/>
            <a:chOff x="746497" y="1374645"/>
            <a:chExt cx="3141357" cy="2166156"/>
          </a:xfrm>
        </p:grpSpPr>
        <p:grpSp>
          <p:nvGrpSpPr>
            <p:cNvPr id="388" name="Google Shape;388;p43"/>
            <p:cNvGrpSpPr/>
            <p:nvPr/>
          </p:nvGrpSpPr>
          <p:grpSpPr>
            <a:xfrm>
              <a:off x="746497" y="1374645"/>
              <a:ext cx="3141357" cy="2166156"/>
              <a:chOff x="642775" y="1378850"/>
              <a:chExt cx="2363700" cy="1637925"/>
            </a:xfrm>
          </p:grpSpPr>
          <p:sp>
            <p:nvSpPr>
              <p:cNvPr id="389" name="Google Shape;389;p43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43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1" name="Google Shape;391;p43"/>
              <p:cNvCxnSpPr>
                <a:stCxn id="390" idx="1"/>
                <a:endCxn id="390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92" name="Google Shape;392;p43"/>
            <p:cNvSpPr txBox="1"/>
            <p:nvPr/>
          </p:nvSpPr>
          <p:spPr>
            <a:xfrm>
              <a:off x="819025" y="1726975"/>
              <a:ext cx="1845300" cy="6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latin typeface="Coming Soon"/>
                  <a:ea typeface="Coming Soon"/>
                  <a:cs typeface="Coming Soon"/>
                  <a:sym typeface="Coming Soon"/>
                </a:rPr>
                <a:t>pow</a:t>
              </a:r>
              <a:endParaRPr sz="3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393" name="Google Shape;393;p43"/>
          <p:cNvSpPr txBox="1"/>
          <p:nvPr/>
        </p:nvSpPr>
        <p:spPr>
          <a:xfrm>
            <a:off x="241725" y="361325"/>
            <a:ext cx="53289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Creates a new variable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Grab a new baggie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Write the variable’s name on the baggie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4" name="Google Shape;394;p43"/>
          <p:cNvSpPr txBox="1"/>
          <p:nvPr/>
        </p:nvSpPr>
        <p:spPr>
          <a:xfrm>
            <a:off x="2397450" y="2286350"/>
            <a:ext cx="3767100" cy="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00</a:t>
            </a: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var pow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95" name="Google Shape;395;p43"/>
          <p:cNvCxnSpPr>
            <a:stCxn id="396" idx="0"/>
          </p:cNvCxnSpPr>
          <p:nvPr/>
        </p:nvCxnSpPr>
        <p:spPr>
          <a:xfrm rot="10800000" flipH="1">
            <a:off x="2076125" y="2825375"/>
            <a:ext cx="414600" cy="3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" name="Google Shape;397;p43"/>
          <p:cNvCxnSpPr/>
          <p:nvPr/>
        </p:nvCxnSpPr>
        <p:spPr>
          <a:xfrm rot="10800000" flipH="1">
            <a:off x="4336150" y="2991225"/>
            <a:ext cx="134700" cy="68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8" name="Google Shape;398;p43"/>
          <p:cNvSpPr txBox="1"/>
          <p:nvPr/>
        </p:nvSpPr>
        <p:spPr>
          <a:xfrm>
            <a:off x="2034600" y="3716975"/>
            <a:ext cx="15135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to create variable</a:t>
            </a:r>
            <a:endParaRPr/>
          </a:p>
        </p:txBody>
      </p:sp>
      <p:sp>
        <p:nvSpPr>
          <p:cNvPr id="399" name="Google Shape;399;p43"/>
          <p:cNvSpPr txBox="1"/>
          <p:nvPr/>
        </p:nvSpPr>
        <p:spPr>
          <a:xfrm>
            <a:off x="3690250" y="3716975"/>
            <a:ext cx="15135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Variable’s name</a:t>
            </a:r>
            <a:endParaRPr/>
          </a:p>
        </p:txBody>
      </p:sp>
      <p:sp>
        <p:nvSpPr>
          <p:cNvPr id="396" name="Google Shape;396;p43"/>
          <p:cNvSpPr txBox="1"/>
          <p:nvPr/>
        </p:nvSpPr>
        <p:spPr>
          <a:xfrm>
            <a:off x="1319375" y="3182975"/>
            <a:ext cx="15135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number</a:t>
            </a:r>
            <a:endParaRPr/>
          </a:p>
        </p:txBody>
      </p:sp>
      <p:cxnSp>
        <p:nvCxnSpPr>
          <p:cNvPr id="400" name="Google Shape;400;p43"/>
          <p:cNvCxnSpPr/>
          <p:nvPr/>
        </p:nvCxnSpPr>
        <p:spPr>
          <a:xfrm rot="10800000" flipH="1">
            <a:off x="2985275" y="3102075"/>
            <a:ext cx="601200" cy="6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1" name="Google Shape;401;p4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1 -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Coming Soon</vt:lpstr>
      <vt:lpstr>Arial</vt:lpstr>
      <vt:lpstr>Consolas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2023-10-08T16:52:50Z</dcterms:modified>
</cp:coreProperties>
</file>