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3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41b73d7dc0_0_2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41b73d7dc0_0_2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2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31" name="Google Shape;2231;p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25" y="712950"/>
            <a:ext cx="2382550" cy="40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2" name="Google Shape;2232;p206"/>
          <p:cNvSpPr txBox="1"/>
          <p:nvPr/>
        </p:nvSpPr>
        <p:spPr>
          <a:xfrm>
            <a:off x="4209875" y="1603625"/>
            <a:ext cx="470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does this app do?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are the inputs?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are the outputs?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variables do you think would be necessary for this app to work?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kinds of conditional logic do you think are necessary to make it work?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could a function be used in this app?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3" name="Google Shape;2233;p206"/>
          <p:cNvSpPr txBox="1"/>
          <p:nvPr/>
        </p:nvSpPr>
        <p:spPr>
          <a:xfrm>
            <a:off x="4051425" y="712950"/>
            <a:ext cx="42777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Level 1: Sample App #1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2023-10-08T16:55:50Z</dcterms:modified>
</cp:coreProperties>
</file>