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"/>
  </p:notesMasterIdLst>
  <p:sldIdLst>
    <p:sldId id="437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5" name="Google Shape;2235;g475e5d3c1e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6" name="Google Shape;2236;g475e5d3c1e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p207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12 -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39" name="Google Shape;2239;p207"/>
          <p:cNvSpPr txBox="1"/>
          <p:nvPr/>
        </p:nvSpPr>
        <p:spPr>
          <a:xfrm>
            <a:off x="4209875" y="1603625"/>
            <a:ext cx="4707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What does this app do?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What are the inputs?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What are the outputs?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What variables do you think would be necessary for this app to work?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What kinds of conditional logic do you think are necessary to make it work?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How could a function be used in this app?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40" name="Google Shape;2240;p207"/>
          <p:cNvSpPr txBox="1"/>
          <p:nvPr/>
        </p:nvSpPr>
        <p:spPr>
          <a:xfrm>
            <a:off x="4051425" y="712950"/>
            <a:ext cx="4277700" cy="7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Level 2: Sample App #2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241" name="Google Shape;2241;p2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1650" y="712950"/>
            <a:ext cx="2382550" cy="4052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68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2023-10-08T16:55:51Z</dcterms:modified>
</cp:coreProperties>
</file>