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3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475e5d3c1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475e5d3c1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20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7" name="Google Shape;2247;p208"/>
          <p:cNvSpPr txBox="1"/>
          <p:nvPr/>
        </p:nvSpPr>
        <p:spPr>
          <a:xfrm>
            <a:off x="-100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Practice PT: Plan the Decision Maker App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8" name="Google Shape;2248;p208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Practice PT Decision Maker App Planning Guide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Pen/Pencil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9" name="Google Shape;2249;p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00" y="1698400"/>
            <a:ext cx="2146349" cy="27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0" name="Google Shape;2250;p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15578">
            <a:off x="716801" y="1603725"/>
            <a:ext cx="2291342" cy="29756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2023-10-08T16:55:52Z</dcterms:modified>
</cp:coreProperties>
</file>