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3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41b73d7dc0_0_2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41b73d7dc0_0_2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20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6" name="Google Shape;2256;p209"/>
          <p:cNvSpPr txBox="1"/>
          <p:nvPr/>
        </p:nvSpPr>
        <p:spPr>
          <a:xfrm>
            <a:off x="554850" y="734800"/>
            <a:ext cx="7932600" cy="3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App Requirements: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At least one number and one string used to make and report a decision with a conditional statement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 function which updates the screen and is called at least twice in the program.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Conditional statement includes at least one logical operator (&amp;&amp;, ||, or !)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There are at least three different possible output answers (i.e. "Yes, you can adopt a cat!", "No, you can't adopt a cat", and "Congratulations, you can adopt a kitten!).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Every function contains a comment explaining purpose (what it dos) and functionality (how it works).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Clear and easy to navigate user interface.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Cleanly written code which is free of errors.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133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2023-10-08T16:55:53Z</dcterms:modified>
</cp:coreProperties>
</file>