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440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g475e5d3c1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9" name="Google Shape;2259;g475e5d3c1e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p21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12 -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62" name="Google Shape;2262;p210"/>
          <p:cNvSpPr txBox="1"/>
          <p:nvPr/>
        </p:nvSpPr>
        <p:spPr>
          <a:xfrm>
            <a:off x="554850" y="734800"/>
            <a:ext cx="7932600" cy="3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Steps for today: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Step 1: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Brainstorm App Ideas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Step 2: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Choose One Idea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Step 3: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Survey Your Classmates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Step 4: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Storing Information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Step 5: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Flowchart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7665A0"/>
                </a:solidFill>
                <a:latin typeface="Proxima Nova"/>
                <a:ea typeface="Proxima Nova"/>
                <a:cs typeface="Proxima Nova"/>
                <a:sym typeface="Proxima Nova"/>
              </a:rPr>
              <a:t>Step 6: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Design User Interface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2023-10-08T16:55:54Z</dcterms:modified>
</cp:coreProperties>
</file>