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1c0fc916c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1c0fc916c_3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>
            <a:off x="3230675" y="1340900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3230675" y="2381950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4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09" name="Google Shape;409;p4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44"/>
          <p:cNvSpPr/>
          <p:nvPr/>
        </p:nvSpPr>
        <p:spPr>
          <a:xfrm>
            <a:off x="3230675" y="3499475"/>
            <a:ext cx="2778900" cy="59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4"/>
          <p:cNvSpPr txBox="1"/>
          <p:nvPr/>
        </p:nvSpPr>
        <p:spPr>
          <a:xfrm>
            <a:off x="131675" y="117175"/>
            <a:ext cx="322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endParaRPr sz="4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“Assignment operator”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“Assign”:  a fancy name for putting a value inside the baggie.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can only hold one stickie. If there’s already a sticky note in there, throw it away.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“pow gets 3” and “pow gets 5”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3162875" y="1223325"/>
            <a:ext cx="2914500" cy="29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pow</a:t>
            </a:r>
            <a:b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5" name="Google Shape;415;p44"/>
          <p:cNvGrpSpPr/>
          <p:nvPr/>
        </p:nvGrpSpPr>
        <p:grpSpPr>
          <a:xfrm>
            <a:off x="6273323" y="921063"/>
            <a:ext cx="1643872" cy="1133549"/>
            <a:chOff x="746497" y="1374645"/>
            <a:chExt cx="3141357" cy="2166156"/>
          </a:xfrm>
        </p:grpSpPr>
        <p:grpSp>
          <p:nvGrpSpPr>
            <p:cNvPr id="416" name="Google Shape;416;p44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17" name="Google Shape;417;p4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44"/>
              <p:cNvCxnSpPr>
                <a:stCxn id="418" idx="1"/>
                <a:endCxn id="41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0" name="Google Shape;420;p44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21" name="Google Shape;421;p44"/>
          <p:cNvGrpSpPr/>
          <p:nvPr/>
        </p:nvGrpSpPr>
        <p:grpSpPr>
          <a:xfrm>
            <a:off x="6273323" y="2210263"/>
            <a:ext cx="1643872" cy="1133549"/>
            <a:chOff x="746497" y="1374645"/>
            <a:chExt cx="3141357" cy="2166156"/>
          </a:xfrm>
        </p:grpSpPr>
        <p:grpSp>
          <p:nvGrpSpPr>
            <p:cNvPr id="422" name="Google Shape;422;p44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23" name="Google Shape;423;p4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5" name="Google Shape;425;p44"/>
              <p:cNvCxnSpPr>
                <a:stCxn id="424" idx="1"/>
                <a:endCxn id="42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6" name="Google Shape;426;p44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27" name="Google Shape;427;p44"/>
          <p:cNvGrpSpPr/>
          <p:nvPr/>
        </p:nvGrpSpPr>
        <p:grpSpPr>
          <a:xfrm>
            <a:off x="6273323" y="3499463"/>
            <a:ext cx="1643872" cy="1133549"/>
            <a:chOff x="746497" y="1374645"/>
            <a:chExt cx="3141357" cy="2166156"/>
          </a:xfrm>
        </p:grpSpPr>
        <p:grpSp>
          <p:nvGrpSpPr>
            <p:cNvPr id="428" name="Google Shape;428;p44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29" name="Google Shape;429;p4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1" name="Google Shape;431;p44"/>
              <p:cNvCxnSpPr>
                <a:stCxn id="430" idx="1"/>
                <a:endCxn id="43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2" name="Google Shape;432;p44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433" name="Google Shape;433;p44"/>
          <p:cNvSpPr/>
          <p:nvPr/>
        </p:nvSpPr>
        <p:spPr>
          <a:xfrm>
            <a:off x="7279100" y="2746050"/>
            <a:ext cx="524700" cy="524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2CC"/>
                </a:highlight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highlight>
                <a:srgbClr val="FFF2CC"/>
              </a:highlight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7227425" y="3962200"/>
            <a:ext cx="524700" cy="524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2CC"/>
                </a:highlight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highlight>
                <a:srgbClr val="FFF2CC"/>
              </a:highlight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5" name="Google Shape;435;p44"/>
          <p:cNvSpPr/>
          <p:nvPr/>
        </p:nvSpPr>
        <p:spPr>
          <a:xfrm rot="-2333712">
            <a:off x="8248505" y="3650086"/>
            <a:ext cx="524608" cy="524608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3841925" y="233925"/>
            <a:ext cx="4580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8" name="Google Shape;438;p44"/>
          <p:cNvCxnSpPr/>
          <p:nvPr/>
        </p:nvCxnSpPr>
        <p:spPr>
          <a:xfrm>
            <a:off x="7986325" y="2976850"/>
            <a:ext cx="523500" cy="457200"/>
          </a:xfrm>
          <a:prstGeom prst="curvedConnector3">
            <a:avLst>
              <a:gd name="adj1" fmla="val 8703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39" name="Google Shape;4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714" y="3572825"/>
            <a:ext cx="1060175" cy="10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5" dur="16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2023-10-08T16:52:51Z</dcterms:modified>
</cp:coreProperties>
</file>