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4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41b73d7dc0_0_2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41b73d7dc0_0_2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21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5" name="Google Shape;2285;p21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Build the Decision Maker App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6" name="Google Shape;2286;p215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13,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7" name="Google Shape;2287;p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25" y="1378250"/>
            <a:ext cx="4267200" cy="26028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88" name="Google Shape;2288;p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928" y="1737200"/>
            <a:ext cx="3673084" cy="3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2023-10-08T16:56:00Z</dcterms:modified>
</cp:coreProperties>
</file>