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4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  <p:embeddedFont>
      <p:font typeface="Ubuntu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475e5d3c1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475e5d3c1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2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4" name="Google Shape;2294;p216"/>
          <p:cNvSpPr txBox="1"/>
          <p:nvPr/>
        </p:nvSpPr>
        <p:spPr>
          <a:xfrm>
            <a:off x="200125" y="898763"/>
            <a:ext cx="46695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Steps for today: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1: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Design Mode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2: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Create the Variables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3: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Create the function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Level 4: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Add onEvents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295" name="Google Shape;2295;p216"/>
          <p:cNvGraphicFramePr/>
          <p:nvPr/>
        </p:nvGraphicFramePr>
        <p:xfrm>
          <a:off x="4869625" y="1409078"/>
          <a:ext cx="4086650" cy="3258400"/>
        </p:xfrm>
        <a:graphic>
          <a:graphicData uri="http://schemas.openxmlformats.org/drawingml/2006/table">
            <a:tbl>
              <a:tblPr>
                <a:noFill/>
                <a:tableStyleId>{5026E4C8-41DB-438E-8318-17CE1B80CA2A}</a:tableStyleId>
              </a:tblPr>
              <a:tblGrid>
                <a:gridCol w="20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8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18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0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18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18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sz="9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18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9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6" name="Google Shape;2296;p216"/>
          <p:cNvSpPr txBox="1"/>
          <p:nvPr/>
        </p:nvSpPr>
        <p:spPr>
          <a:xfrm>
            <a:off x="5046950" y="486125"/>
            <a:ext cx="3732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Ubuntu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2023-10-08T16:56:01Z</dcterms:modified>
</cp:coreProperties>
</file>