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5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475e5d3c1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475e5d3c1e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22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5" name="Google Shape;2325;p222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Test the Decision Maker App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6" name="Google Shape;2326;p222"/>
          <p:cNvSpPr txBox="1"/>
          <p:nvPr/>
        </p:nvSpPr>
        <p:spPr>
          <a:xfrm>
            <a:off x="1861950" y="2509075"/>
            <a:ext cx="54201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14,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27" name="Google Shape;2327;p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288" y="1726475"/>
            <a:ext cx="45434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2023-10-08T16:56:08Z</dcterms:modified>
</cp:coreProperties>
</file>