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1c0fc916c_3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1c0fc916c_3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/>
        </p:nvSpPr>
        <p:spPr>
          <a:xfrm>
            <a:off x="1000225" y="415125"/>
            <a:ext cx="78102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program. Compare your result with another group.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45"/>
          <p:cNvSpPr txBox="1"/>
          <p:nvPr/>
        </p:nvSpPr>
        <p:spPr>
          <a:xfrm>
            <a:off x="1187100" y="1537225"/>
            <a:ext cx="5620800" cy="30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pizza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pizza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tacos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pizza ← </a:t>
            </a:r>
            <a:r>
              <a:rPr lang="en" sz="360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“yum”</a:t>
            </a:r>
            <a:endParaRPr sz="36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tacos ← </a:t>
            </a:r>
            <a:r>
              <a:rPr lang="en" sz="360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“the best”</a:t>
            </a:r>
            <a:endParaRPr sz="36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6845450" y="1319325"/>
            <a:ext cx="1965000" cy="27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45"/>
          <p:cNvGrpSpPr/>
          <p:nvPr/>
        </p:nvGrpSpPr>
        <p:grpSpPr>
          <a:xfrm>
            <a:off x="7003798" y="1463288"/>
            <a:ext cx="1643872" cy="1133549"/>
            <a:chOff x="746497" y="1374645"/>
            <a:chExt cx="3141357" cy="2166156"/>
          </a:xfrm>
        </p:grpSpPr>
        <p:grpSp>
          <p:nvGrpSpPr>
            <p:cNvPr id="449" name="Google Shape;449;p45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50" name="Google Shape;450;p45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5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2" name="Google Shape;452;p45"/>
              <p:cNvCxnSpPr>
                <a:stCxn id="451" idx="1"/>
                <a:endCxn id="45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3" name="Google Shape;453;p45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pizza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54" name="Google Shape;454;p45"/>
          <p:cNvGrpSpPr/>
          <p:nvPr/>
        </p:nvGrpSpPr>
        <p:grpSpPr>
          <a:xfrm>
            <a:off x="7003798" y="2752488"/>
            <a:ext cx="1643872" cy="1133549"/>
            <a:chOff x="746497" y="1374645"/>
            <a:chExt cx="3141357" cy="2166156"/>
          </a:xfrm>
        </p:grpSpPr>
        <p:grpSp>
          <p:nvGrpSpPr>
            <p:cNvPr id="455" name="Google Shape;455;p45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56" name="Google Shape;456;p45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5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8" name="Google Shape;458;p45"/>
              <p:cNvCxnSpPr>
                <a:stCxn id="457" idx="1"/>
                <a:endCxn id="45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9" name="Google Shape;459;p45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tacos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460" name="Google Shape;460;p45"/>
          <p:cNvSpPr/>
          <p:nvPr/>
        </p:nvSpPr>
        <p:spPr>
          <a:xfrm>
            <a:off x="7771028" y="1692053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“yum”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7735153" y="3011728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“the best”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462" name="Google Shape;462;p4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63" name="Google Shape;463;p4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2023-10-08T16:52:52Z</dcterms:modified>
</cp:coreProperties>
</file>