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3"/>
  </p:notesMasterIdLst>
  <p:sldIdLst>
    <p:sldId id="456" r:id="rId2"/>
  </p:sldIdLst>
  <p:sldSz cx="9144000" cy="5143500" type="screen16x9"/>
  <p:notesSz cx="6858000" cy="9144000"/>
  <p:embeddedFontLst>
    <p:embeddedFont>
      <p:font typeface="Proxima Nova" panose="020B0604020202020204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B676EDB-630E-4F61-9132-82D0F0CD4F41}">
  <a:tblStyle styleId="{2B676EDB-630E-4F61-9132-82D0F0CD4F4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026E4C8-41DB-438E-8318-17CE1B80CA2A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9" name="Google Shape;2349;g475e5d3c1e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0" name="Google Shape;2350;g475e5d3c1e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8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4" name="Google Shape;74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5" name="Google Shape;75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8" name="Google Shape;78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4" name="Google Shape;84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7" name="Google Shape;87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0" name="Google Shape;90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1" name="Google Shape;91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2" name="Google Shape;2352;p226"/>
          <p:cNvSpPr txBox="1"/>
          <p:nvPr/>
        </p:nvSpPr>
        <p:spPr>
          <a:xfrm>
            <a:off x="554850" y="493500"/>
            <a:ext cx="7932600" cy="40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Proxima Nova"/>
                <a:ea typeface="Proxima Nova"/>
                <a:cs typeface="Proxima Nova"/>
                <a:sym typeface="Proxima Nova"/>
              </a:rPr>
              <a:t>Complete the Reflection Questions in the Planning Guide: </a:t>
            </a:r>
            <a:endParaRPr sz="18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●"/>
            </a:pPr>
            <a:r>
              <a:rPr lang="en" b="1">
                <a:latin typeface="Proxima Nova"/>
                <a:ea typeface="Proxima Nova"/>
                <a:cs typeface="Proxima Nova"/>
                <a:sym typeface="Proxima Nova"/>
              </a:rPr>
              <a:t>Question 1: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 Provide a written response that: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○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describes the overall purpose of the program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○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describes the functionality of your app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○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describes the input and outputs of your app (Approx 150 words)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●"/>
            </a:pPr>
            <a:r>
              <a:rPr lang="en" b="1">
                <a:latin typeface="Proxima Nova"/>
                <a:ea typeface="Proxima Nova"/>
                <a:cs typeface="Proxima Nova"/>
                <a:sym typeface="Proxima Nova"/>
              </a:rPr>
              <a:t>Question 2: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 This project was created using a development process that required you to incorporate the ideas of your partner and feedback from your classmates. Provide a written response that describes one part of your app that was improved through input from EITHER your partner or feedback you received from classmates. Include: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○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Who specifically provided the idea or recommendation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○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What their idea or recommendation was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○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The specific change you made to your app’s user interface or functionality in response to the recommendation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○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How you believe this change improved your app (Approx 150 words)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353" name="Google Shape;2353;p226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4 Lesson 14 - Wrap Up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150</Words>
  <Application>Microsoft Office PowerPoint</Application>
  <PresentationFormat>On-screen Show (16:9)</PresentationFormat>
  <Paragraphs>13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Proxima Nova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2023-10-08T16:56:12Z</dcterms:modified>
</cp:coreProperties>
</file>