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76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1c0fc916c_3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1c0fc916c_3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 txBox="1"/>
          <p:nvPr/>
        </p:nvSpPr>
        <p:spPr>
          <a:xfrm>
            <a:off x="131675" y="352550"/>
            <a:ext cx="6721200" cy="23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a Variable with Expression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 the expression first to get one value.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the value as normal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1" name="Google Shape;471;p46"/>
          <p:cNvSpPr txBox="1"/>
          <p:nvPr/>
        </p:nvSpPr>
        <p:spPr>
          <a:xfrm>
            <a:off x="1593500" y="1312250"/>
            <a:ext cx="44481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pow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pow ← </a:t>
            </a:r>
            <a:r>
              <a:rPr lang="en" sz="3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3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600">
              <a:solidFill>
                <a:schemeClr val="dk1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pow ← </a:t>
            </a:r>
            <a:r>
              <a:rPr lang="en" sz="3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3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br>
              <a:rPr lang="en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72" name="Google Shape;472;p46"/>
          <p:cNvGrpSpPr/>
          <p:nvPr/>
        </p:nvGrpSpPr>
        <p:grpSpPr>
          <a:xfrm>
            <a:off x="6273323" y="921063"/>
            <a:ext cx="1643872" cy="1133549"/>
            <a:chOff x="746497" y="1374645"/>
            <a:chExt cx="3141357" cy="2166156"/>
          </a:xfrm>
        </p:grpSpPr>
        <p:grpSp>
          <p:nvGrpSpPr>
            <p:cNvPr id="473" name="Google Shape;473;p46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474" name="Google Shape;474;p46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46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6" name="Google Shape;476;p46"/>
              <p:cNvCxnSpPr>
                <a:stCxn id="475" idx="1"/>
                <a:endCxn id="475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77" name="Google Shape;477;p46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Coming Soon"/>
                  <a:ea typeface="Coming Soon"/>
                  <a:cs typeface="Coming Soon"/>
                  <a:sym typeface="Coming Soon"/>
                </a:rPr>
                <a:t>pow</a:t>
              </a:r>
              <a:endParaRPr sz="3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478" name="Google Shape;478;p46"/>
          <p:cNvGrpSpPr/>
          <p:nvPr/>
        </p:nvGrpSpPr>
        <p:grpSpPr>
          <a:xfrm>
            <a:off x="6273323" y="2210263"/>
            <a:ext cx="1643872" cy="1133549"/>
            <a:chOff x="746497" y="1374645"/>
            <a:chExt cx="3141357" cy="2166156"/>
          </a:xfrm>
        </p:grpSpPr>
        <p:grpSp>
          <p:nvGrpSpPr>
            <p:cNvPr id="479" name="Google Shape;479;p46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480" name="Google Shape;480;p46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46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2" name="Google Shape;482;p46"/>
              <p:cNvCxnSpPr>
                <a:stCxn id="481" idx="1"/>
                <a:endCxn id="481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83" name="Google Shape;483;p46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Coming Soon"/>
                  <a:ea typeface="Coming Soon"/>
                  <a:cs typeface="Coming Soon"/>
                  <a:sym typeface="Coming Soon"/>
                </a:rPr>
                <a:t>pow</a:t>
              </a:r>
              <a:endParaRPr sz="3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484" name="Google Shape;484;p46"/>
          <p:cNvGrpSpPr/>
          <p:nvPr/>
        </p:nvGrpSpPr>
        <p:grpSpPr>
          <a:xfrm>
            <a:off x="6273323" y="3499463"/>
            <a:ext cx="1643872" cy="1133549"/>
            <a:chOff x="746497" y="1374645"/>
            <a:chExt cx="3141357" cy="2166156"/>
          </a:xfrm>
        </p:grpSpPr>
        <p:grpSp>
          <p:nvGrpSpPr>
            <p:cNvPr id="485" name="Google Shape;485;p46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486" name="Google Shape;486;p46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46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8" name="Google Shape;488;p46"/>
              <p:cNvCxnSpPr>
                <a:stCxn id="487" idx="1"/>
                <a:endCxn id="487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89" name="Google Shape;489;p46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Coming Soon"/>
                  <a:ea typeface="Coming Soon"/>
                  <a:cs typeface="Coming Soon"/>
                  <a:sym typeface="Coming Soon"/>
                </a:rPr>
                <a:t>pow</a:t>
              </a:r>
              <a:endParaRPr sz="3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490" name="Google Shape;490;p46"/>
          <p:cNvSpPr/>
          <p:nvPr/>
        </p:nvSpPr>
        <p:spPr>
          <a:xfrm>
            <a:off x="7279100" y="2746050"/>
            <a:ext cx="524700" cy="5247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91" name="Google Shape;491;p46"/>
          <p:cNvSpPr/>
          <p:nvPr/>
        </p:nvSpPr>
        <p:spPr>
          <a:xfrm>
            <a:off x="7227425" y="3962200"/>
            <a:ext cx="524700" cy="5247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7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92" name="Google Shape;492;p46"/>
          <p:cNvSpPr/>
          <p:nvPr/>
        </p:nvSpPr>
        <p:spPr>
          <a:xfrm rot="-2333712">
            <a:off x="8248505" y="3650086"/>
            <a:ext cx="524608" cy="524608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493" name="Google Shape;49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714" y="3572825"/>
            <a:ext cx="1060175" cy="106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4" name="Google Shape;494;p46"/>
          <p:cNvCxnSpPr/>
          <p:nvPr/>
        </p:nvCxnSpPr>
        <p:spPr>
          <a:xfrm rot="10800000" flipH="1">
            <a:off x="4198775" y="3022775"/>
            <a:ext cx="414600" cy="1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5" name="Google Shape;495;p46"/>
          <p:cNvSpPr txBox="1"/>
          <p:nvPr/>
        </p:nvSpPr>
        <p:spPr>
          <a:xfrm>
            <a:off x="3255400" y="3152400"/>
            <a:ext cx="22911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expression first</a:t>
            </a:r>
            <a:endParaRPr/>
          </a:p>
        </p:txBody>
      </p:sp>
      <p:sp>
        <p:nvSpPr>
          <p:cNvPr id="496" name="Google Shape;496;p4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2023-10-08T16:52:54Z</dcterms:modified>
</cp:coreProperties>
</file>