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77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1c0fc916c_3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41c0fc916c_3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7"/>
          <p:cNvSpPr txBox="1"/>
          <p:nvPr/>
        </p:nvSpPr>
        <p:spPr>
          <a:xfrm>
            <a:off x="131675" y="401250"/>
            <a:ext cx="7877400" cy="20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Run this program. Compare your result with another group.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2" name="Google Shape;502;p47"/>
          <p:cNvSpPr txBox="1"/>
          <p:nvPr/>
        </p:nvSpPr>
        <p:spPr>
          <a:xfrm>
            <a:off x="694600" y="1377775"/>
            <a:ext cx="67698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 zow</a:t>
            </a:r>
            <a:endParaRPr sz="3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 fly</a:t>
            </a:r>
            <a:endParaRPr sz="3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02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fly ← </a:t>
            </a:r>
            <a:r>
              <a:rPr lang="en" sz="3600">
                <a:solidFill>
                  <a:schemeClr val="dk1"/>
                </a:solidFill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“to”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3600">
                <a:solidFill>
                  <a:schemeClr val="dk1"/>
                </a:solidFill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“day”</a:t>
            </a:r>
            <a:endParaRPr sz="3600">
              <a:solidFill>
                <a:schemeClr val="dk1"/>
              </a:solidFill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03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zow ← </a:t>
            </a:r>
            <a:r>
              <a:rPr lang="en" sz="3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3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600">
              <a:solidFill>
                <a:schemeClr val="dk1"/>
              </a:solidFill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04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fly ← </a:t>
            </a:r>
            <a:r>
              <a:rPr lang="en" sz="3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3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600">
              <a:solidFill>
                <a:schemeClr val="dk1"/>
              </a:solidFill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05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zow ← </a:t>
            </a:r>
            <a:r>
              <a:rPr lang="en" sz="3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3600">
                <a:solidFill>
                  <a:schemeClr val="dk1"/>
                </a:solidFill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“now”</a:t>
            </a:r>
            <a:endParaRPr sz="3600">
              <a:solidFill>
                <a:schemeClr val="dk1"/>
              </a:solidFill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3" name="Google Shape;503;p4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4" name="Google Shape;504;p47"/>
          <p:cNvSpPr/>
          <p:nvPr/>
        </p:nvSpPr>
        <p:spPr>
          <a:xfrm>
            <a:off x="6845450" y="1319325"/>
            <a:ext cx="1965000" cy="270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5" name="Google Shape;505;p47"/>
          <p:cNvGrpSpPr/>
          <p:nvPr/>
        </p:nvGrpSpPr>
        <p:grpSpPr>
          <a:xfrm>
            <a:off x="7003798" y="1463288"/>
            <a:ext cx="1643872" cy="1133549"/>
            <a:chOff x="746497" y="1374645"/>
            <a:chExt cx="3141357" cy="2166156"/>
          </a:xfrm>
        </p:grpSpPr>
        <p:grpSp>
          <p:nvGrpSpPr>
            <p:cNvPr id="506" name="Google Shape;506;p47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507" name="Google Shape;507;p47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47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9" name="Google Shape;509;p47"/>
              <p:cNvCxnSpPr>
                <a:stCxn id="508" idx="1"/>
                <a:endCxn id="508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0" name="Google Shape;510;p47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ming Soon"/>
                  <a:ea typeface="Coming Soon"/>
                  <a:cs typeface="Coming Soon"/>
                  <a:sym typeface="Coming Soon"/>
                </a:rPr>
                <a:t>zow</a:t>
              </a: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511" name="Google Shape;511;p47"/>
          <p:cNvGrpSpPr/>
          <p:nvPr/>
        </p:nvGrpSpPr>
        <p:grpSpPr>
          <a:xfrm>
            <a:off x="7003798" y="2752488"/>
            <a:ext cx="1643872" cy="1133549"/>
            <a:chOff x="746497" y="1374645"/>
            <a:chExt cx="3141357" cy="2166156"/>
          </a:xfrm>
        </p:grpSpPr>
        <p:grpSp>
          <p:nvGrpSpPr>
            <p:cNvPr id="512" name="Google Shape;512;p47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513" name="Google Shape;513;p47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47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15" name="Google Shape;515;p47"/>
              <p:cNvCxnSpPr>
                <a:stCxn id="514" idx="1"/>
                <a:endCxn id="514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6" name="Google Shape;516;p47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ming Soon"/>
                  <a:ea typeface="Coming Soon"/>
                  <a:cs typeface="Coming Soon"/>
                  <a:sym typeface="Coming Soon"/>
                </a:rPr>
                <a:t>fly</a:t>
              </a:r>
              <a:endParaRPr sz="18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517" name="Google Shape;517;p47"/>
          <p:cNvSpPr/>
          <p:nvPr/>
        </p:nvSpPr>
        <p:spPr>
          <a:xfrm>
            <a:off x="7771028" y="1692053"/>
            <a:ext cx="790200" cy="7902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“4now”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18" name="Google Shape;518;p47"/>
          <p:cNvSpPr/>
          <p:nvPr/>
        </p:nvSpPr>
        <p:spPr>
          <a:xfrm>
            <a:off x="7771028" y="2981603"/>
            <a:ext cx="790200" cy="7902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9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519" name="Google Shape;519;p47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520" name="Google Shape;520;p47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7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7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Coming Soon</vt:lpstr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2023-10-08T16:52:55Z</dcterms:modified>
</cp:coreProperties>
</file>