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278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41c0fc916c_3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41c0fc916c_3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8"/>
          <p:cNvSpPr txBox="1"/>
          <p:nvPr/>
        </p:nvSpPr>
        <p:spPr>
          <a:xfrm>
            <a:off x="984900" y="769625"/>
            <a:ext cx="7174200" cy="10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We’re not going to highlight our strings and numbers anymore. We can just use double quotes around the strings to tell the difference.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8" name="Google Shape;528;p48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1 - Activity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2023-10-08T16:52:56Z</dcterms:modified>
</cp:coreProperties>
</file>