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79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41c0fc916c_3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41c0fc916c_3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49"/>
          <p:cNvGrpSpPr/>
          <p:nvPr/>
        </p:nvGrpSpPr>
        <p:grpSpPr>
          <a:xfrm>
            <a:off x="5510272" y="3349723"/>
            <a:ext cx="1028795" cy="709416"/>
            <a:chOff x="746497" y="1374645"/>
            <a:chExt cx="3141357" cy="2166156"/>
          </a:xfrm>
        </p:grpSpPr>
        <p:grpSp>
          <p:nvGrpSpPr>
            <p:cNvPr id="534" name="Google Shape;534;p49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535" name="Google Shape;535;p49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49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7" name="Google Shape;537;p49"/>
              <p:cNvCxnSpPr>
                <a:stCxn id="536" idx="1"/>
                <a:endCxn id="536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38" name="Google Shape;538;p49"/>
            <p:cNvSpPr txBox="1"/>
            <p:nvPr/>
          </p:nvSpPr>
          <p:spPr>
            <a:xfrm>
              <a:off x="819025" y="1726975"/>
              <a:ext cx="1845300" cy="6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oming Soon"/>
                  <a:ea typeface="Coming Soon"/>
                  <a:cs typeface="Coming Soon"/>
                  <a:sym typeface="Coming Soon"/>
                </a:rPr>
                <a:t>kit</a:t>
              </a:r>
              <a:endParaRPr sz="2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539" name="Google Shape;539;p49"/>
          <p:cNvGrpSpPr/>
          <p:nvPr/>
        </p:nvGrpSpPr>
        <p:grpSpPr>
          <a:xfrm>
            <a:off x="5510272" y="1775230"/>
            <a:ext cx="1028795" cy="709416"/>
            <a:chOff x="746497" y="1374645"/>
            <a:chExt cx="3141357" cy="2166156"/>
          </a:xfrm>
        </p:grpSpPr>
        <p:grpSp>
          <p:nvGrpSpPr>
            <p:cNvPr id="540" name="Google Shape;540;p49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541" name="Google Shape;541;p49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49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3" name="Google Shape;543;p49"/>
              <p:cNvCxnSpPr>
                <a:stCxn id="542" idx="1"/>
                <a:endCxn id="542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44" name="Google Shape;544;p49"/>
            <p:cNvSpPr txBox="1"/>
            <p:nvPr/>
          </p:nvSpPr>
          <p:spPr>
            <a:xfrm>
              <a:off x="819025" y="1726975"/>
              <a:ext cx="1845300" cy="6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oming Soon"/>
                  <a:ea typeface="Coming Soon"/>
                  <a:cs typeface="Coming Soon"/>
                  <a:sym typeface="Coming Soon"/>
                </a:rPr>
                <a:t>kit</a:t>
              </a:r>
              <a:endParaRPr sz="2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545" name="Google Shape;545;p49"/>
          <p:cNvGrpSpPr/>
          <p:nvPr/>
        </p:nvGrpSpPr>
        <p:grpSpPr>
          <a:xfrm>
            <a:off x="6768391" y="2540940"/>
            <a:ext cx="1028795" cy="709416"/>
            <a:chOff x="746497" y="1374645"/>
            <a:chExt cx="3141357" cy="2166156"/>
          </a:xfrm>
        </p:grpSpPr>
        <p:grpSp>
          <p:nvGrpSpPr>
            <p:cNvPr id="546" name="Google Shape;546;p49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547" name="Google Shape;547;p49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49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9" name="Google Shape;549;p49"/>
              <p:cNvCxnSpPr>
                <a:stCxn id="548" idx="1"/>
                <a:endCxn id="548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50" name="Google Shape;550;p49"/>
            <p:cNvSpPr txBox="1"/>
            <p:nvPr/>
          </p:nvSpPr>
          <p:spPr>
            <a:xfrm>
              <a:off x="818995" y="1726999"/>
              <a:ext cx="2265600" cy="6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oming Soon"/>
                  <a:ea typeface="Coming Soon"/>
                  <a:cs typeface="Coming Soon"/>
                  <a:sym typeface="Coming Soon"/>
                </a:rPr>
                <a:t>boo</a:t>
              </a:r>
              <a:endParaRPr sz="2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551" name="Google Shape;551;p49"/>
          <p:cNvGrpSpPr/>
          <p:nvPr/>
        </p:nvGrpSpPr>
        <p:grpSpPr>
          <a:xfrm>
            <a:off x="5510272" y="2562476"/>
            <a:ext cx="1028795" cy="709416"/>
            <a:chOff x="746497" y="1374645"/>
            <a:chExt cx="3141357" cy="2166156"/>
          </a:xfrm>
        </p:grpSpPr>
        <p:grpSp>
          <p:nvGrpSpPr>
            <p:cNvPr id="552" name="Google Shape;552;p49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553" name="Google Shape;553;p49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49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55" name="Google Shape;555;p49"/>
              <p:cNvCxnSpPr>
                <a:stCxn id="554" idx="1"/>
                <a:endCxn id="554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56" name="Google Shape;556;p49"/>
            <p:cNvSpPr txBox="1"/>
            <p:nvPr/>
          </p:nvSpPr>
          <p:spPr>
            <a:xfrm>
              <a:off x="819025" y="1726975"/>
              <a:ext cx="1845300" cy="6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oming Soon"/>
                  <a:ea typeface="Coming Soon"/>
                  <a:cs typeface="Coming Soon"/>
                  <a:sym typeface="Coming Soon"/>
                </a:rPr>
                <a:t>kit</a:t>
              </a:r>
              <a:endParaRPr sz="2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557" name="Google Shape;557;p49"/>
          <p:cNvGrpSpPr/>
          <p:nvPr/>
        </p:nvGrpSpPr>
        <p:grpSpPr>
          <a:xfrm>
            <a:off x="6768391" y="3328186"/>
            <a:ext cx="1028795" cy="709416"/>
            <a:chOff x="746497" y="1374645"/>
            <a:chExt cx="3141357" cy="2166156"/>
          </a:xfrm>
        </p:grpSpPr>
        <p:grpSp>
          <p:nvGrpSpPr>
            <p:cNvPr id="558" name="Google Shape;558;p49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559" name="Google Shape;559;p49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49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1" name="Google Shape;561;p49"/>
              <p:cNvCxnSpPr>
                <a:stCxn id="560" idx="1"/>
                <a:endCxn id="560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62" name="Google Shape;562;p49"/>
            <p:cNvSpPr txBox="1"/>
            <p:nvPr/>
          </p:nvSpPr>
          <p:spPr>
            <a:xfrm>
              <a:off x="818995" y="1726999"/>
              <a:ext cx="2265600" cy="6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oming Soon"/>
                  <a:ea typeface="Coming Soon"/>
                  <a:cs typeface="Coming Soon"/>
                  <a:sym typeface="Coming Soon"/>
                </a:rPr>
                <a:t>boo</a:t>
              </a:r>
              <a:endParaRPr sz="2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563" name="Google Shape;563;p49"/>
          <p:cNvSpPr/>
          <p:nvPr/>
        </p:nvSpPr>
        <p:spPr>
          <a:xfrm>
            <a:off x="6042937" y="3579305"/>
            <a:ext cx="417000" cy="4170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1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64" name="Google Shape;564;p49"/>
          <p:cNvSpPr/>
          <p:nvPr/>
        </p:nvSpPr>
        <p:spPr>
          <a:xfrm>
            <a:off x="2522775" y="1277325"/>
            <a:ext cx="2778900" cy="594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9"/>
          <p:cNvSpPr/>
          <p:nvPr/>
        </p:nvSpPr>
        <p:spPr>
          <a:xfrm>
            <a:off x="2522775" y="2004800"/>
            <a:ext cx="2778900" cy="594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49"/>
          <p:cNvSpPr/>
          <p:nvPr/>
        </p:nvSpPr>
        <p:spPr>
          <a:xfrm>
            <a:off x="2522775" y="2732275"/>
            <a:ext cx="2778900" cy="594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9"/>
          <p:cNvSpPr/>
          <p:nvPr/>
        </p:nvSpPr>
        <p:spPr>
          <a:xfrm>
            <a:off x="2522775" y="3459750"/>
            <a:ext cx="2778900" cy="594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9"/>
          <p:cNvSpPr/>
          <p:nvPr/>
        </p:nvSpPr>
        <p:spPr>
          <a:xfrm>
            <a:off x="2502050" y="4187225"/>
            <a:ext cx="2778900" cy="594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9"/>
          <p:cNvSpPr/>
          <p:nvPr/>
        </p:nvSpPr>
        <p:spPr>
          <a:xfrm>
            <a:off x="7366960" y="3579305"/>
            <a:ext cx="417000" cy="4170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2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70" name="Google Shape;570;p49"/>
          <p:cNvSpPr txBox="1"/>
          <p:nvPr/>
        </p:nvSpPr>
        <p:spPr>
          <a:xfrm>
            <a:off x="2471925" y="1277325"/>
            <a:ext cx="3690300" cy="3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00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var kit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kit ← 1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var boo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boo ← kit + 1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kit ← 5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1" name="Google Shape;571;p49"/>
          <p:cNvSpPr txBox="1"/>
          <p:nvPr/>
        </p:nvSpPr>
        <p:spPr>
          <a:xfrm>
            <a:off x="131675" y="273250"/>
            <a:ext cx="81207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Assign a Variable: Expressions with Variables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Evaluate the expression on the right first to get one value.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Assign the value as normal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72" name="Google Shape;572;p49"/>
          <p:cNvGrpSpPr/>
          <p:nvPr/>
        </p:nvGrpSpPr>
        <p:grpSpPr>
          <a:xfrm>
            <a:off x="5510272" y="1009520"/>
            <a:ext cx="1028795" cy="709416"/>
            <a:chOff x="746497" y="1374645"/>
            <a:chExt cx="3141357" cy="2166156"/>
          </a:xfrm>
        </p:grpSpPr>
        <p:grpSp>
          <p:nvGrpSpPr>
            <p:cNvPr id="573" name="Google Shape;573;p49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574" name="Google Shape;574;p49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49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76" name="Google Shape;576;p49"/>
              <p:cNvCxnSpPr>
                <a:stCxn id="575" idx="1"/>
                <a:endCxn id="575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77" name="Google Shape;577;p49"/>
            <p:cNvSpPr txBox="1"/>
            <p:nvPr/>
          </p:nvSpPr>
          <p:spPr>
            <a:xfrm>
              <a:off x="819025" y="1726975"/>
              <a:ext cx="1845300" cy="6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oming Soon"/>
                  <a:ea typeface="Coming Soon"/>
                  <a:cs typeface="Coming Soon"/>
                  <a:sym typeface="Coming Soon"/>
                </a:rPr>
                <a:t>kit</a:t>
              </a:r>
              <a:endParaRPr sz="2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578" name="Google Shape;578;p49"/>
          <p:cNvSpPr/>
          <p:nvPr/>
        </p:nvSpPr>
        <p:spPr>
          <a:xfrm>
            <a:off x="6042937" y="2004812"/>
            <a:ext cx="417000" cy="4170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1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79" name="Google Shape;579;p49"/>
          <p:cNvSpPr/>
          <p:nvPr/>
        </p:nvSpPr>
        <p:spPr>
          <a:xfrm>
            <a:off x="6042937" y="2792058"/>
            <a:ext cx="417000" cy="4170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1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580" name="Google Shape;580;p49"/>
          <p:cNvGrpSpPr/>
          <p:nvPr/>
        </p:nvGrpSpPr>
        <p:grpSpPr>
          <a:xfrm>
            <a:off x="5510272" y="4193019"/>
            <a:ext cx="1028795" cy="709416"/>
            <a:chOff x="746497" y="1374645"/>
            <a:chExt cx="3141357" cy="2166156"/>
          </a:xfrm>
        </p:grpSpPr>
        <p:grpSp>
          <p:nvGrpSpPr>
            <p:cNvPr id="581" name="Google Shape;581;p49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582" name="Google Shape;582;p49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49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84" name="Google Shape;584;p49"/>
              <p:cNvCxnSpPr>
                <a:stCxn id="583" idx="1"/>
                <a:endCxn id="583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85" name="Google Shape;585;p49"/>
            <p:cNvSpPr txBox="1"/>
            <p:nvPr/>
          </p:nvSpPr>
          <p:spPr>
            <a:xfrm>
              <a:off x="819025" y="1726975"/>
              <a:ext cx="1845300" cy="6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oming Soon"/>
                  <a:ea typeface="Coming Soon"/>
                  <a:cs typeface="Coming Soon"/>
                  <a:sym typeface="Coming Soon"/>
                </a:rPr>
                <a:t>kit</a:t>
              </a:r>
              <a:endParaRPr sz="2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586" name="Google Shape;586;p49"/>
          <p:cNvGrpSpPr/>
          <p:nvPr/>
        </p:nvGrpSpPr>
        <p:grpSpPr>
          <a:xfrm>
            <a:off x="6768391" y="4171483"/>
            <a:ext cx="1028795" cy="709416"/>
            <a:chOff x="746497" y="1374645"/>
            <a:chExt cx="3141357" cy="2166156"/>
          </a:xfrm>
        </p:grpSpPr>
        <p:grpSp>
          <p:nvGrpSpPr>
            <p:cNvPr id="587" name="Google Shape;587;p49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588" name="Google Shape;588;p49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49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0" name="Google Shape;590;p49"/>
              <p:cNvCxnSpPr>
                <a:stCxn id="589" idx="1"/>
                <a:endCxn id="589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91" name="Google Shape;591;p49"/>
            <p:cNvSpPr txBox="1"/>
            <p:nvPr/>
          </p:nvSpPr>
          <p:spPr>
            <a:xfrm>
              <a:off x="818995" y="1726999"/>
              <a:ext cx="2265600" cy="6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oming Soon"/>
                  <a:ea typeface="Coming Soon"/>
                  <a:cs typeface="Coming Soon"/>
                  <a:sym typeface="Coming Soon"/>
                </a:rPr>
                <a:t>boo</a:t>
              </a:r>
              <a:endParaRPr sz="2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592" name="Google Shape;592;p49"/>
          <p:cNvSpPr/>
          <p:nvPr/>
        </p:nvSpPr>
        <p:spPr>
          <a:xfrm>
            <a:off x="6042937" y="4422601"/>
            <a:ext cx="417000" cy="4170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5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93" name="Google Shape;593;p49"/>
          <p:cNvSpPr/>
          <p:nvPr/>
        </p:nvSpPr>
        <p:spPr>
          <a:xfrm>
            <a:off x="7366960" y="4422601"/>
            <a:ext cx="417000" cy="4170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2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94" name="Google Shape;594;p49"/>
          <p:cNvSpPr/>
          <p:nvPr/>
        </p:nvSpPr>
        <p:spPr>
          <a:xfrm rot="-2333651">
            <a:off x="8231128" y="3901223"/>
            <a:ext cx="400870" cy="40087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1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595" name="Google Shape;595;p49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596" name="Google Shape;596;p49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9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9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99" name="Google Shape;59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6497" y="4070778"/>
            <a:ext cx="810130" cy="810122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49"/>
          <p:cNvSpPr txBox="1"/>
          <p:nvPr/>
        </p:nvSpPr>
        <p:spPr>
          <a:xfrm>
            <a:off x="131675" y="4070763"/>
            <a:ext cx="22500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Note: Variables aren’t “connected”. Changing kit doesn’t change boo.</a:t>
            </a:r>
            <a:endParaRPr/>
          </a:p>
        </p:txBody>
      </p:sp>
      <p:sp>
        <p:nvSpPr>
          <p:cNvPr id="601" name="Google Shape;601;p4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1 - Activity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02" name="Google Shape;602;p49"/>
          <p:cNvCxnSpPr>
            <a:stCxn id="563" idx="3"/>
          </p:cNvCxnSpPr>
          <p:nvPr/>
        </p:nvCxnSpPr>
        <p:spPr>
          <a:xfrm>
            <a:off x="6459937" y="3787805"/>
            <a:ext cx="1447200" cy="309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6" dur="10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On-screen Show (16:9)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Coming Soon</vt:lpstr>
      <vt:lpstr>Arial</vt:lpstr>
      <vt:lpstr>Consolas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2023-10-08T16:52:57Z</dcterms:modified>
</cp:coreProperties>
</file>