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1c0fc916c_3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1c0fc916c_3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/>
        </p:nvSpPr>
        <p:spPr>
          <a:xfrm>
            <a:off x="700625" y="1305325"/>
            <a:ext cx="6769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fuzz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clip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fuzz ← 5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clip ← fuzz + 2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fuzz ← clip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clip ← “gr” + fuzz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06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fuzz ← fuzz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fuzz ← fuzz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fuzz ← fuzz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131675" y="401250"/>
            <a:ext cx="78774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10" name="Google Shape;610;p50"/>
          <p:cNvGrpSpPr/>
          <p:nvPr/>
        </p:nvGrpSpPr>
        <p:grpSpPr>
          <a:xfrm>
            <a:off x="6845450" y="1319325"/>
            <a:ext cx="1965000" cy="2702100"/>
            <a:chOff x="6845450" y="1319325"/>
            <a:chExt cx="1965000" cy="2702100"/>
          </a:xfrm>
        </p:grpSpPr>
        <p:sp>
          <p:nvSpPr>
            <p:cNvPr id="611" name="Google Shape;611;p50"/>
            <p:cNvSpPr/>
            <p:nvPr/>
          </p:nvSpPr>
          <p:spPr>
            <a:xfrm>
              <a:off x="6845450" y="1319325"/>
              <a:ext cx="1965000" cy="270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50"/>
            <p:cNvGrpSpPr/>
            <p:nvPr/>
          </p:nvGrpSpPr>
          <p:grpSpPr>
            <a:xfrm>
              <a:off x="7003798" y="1463288"/>
              <a:ext cx="1643872" cy="1133549"/>
              <a:chOff x="746497" y="1374645"/>
              <a:chExt cx="3141357" cy="2166156"/>
            </a:xfrm>
          </p:grpSpPr>
          <p:grpSp>
            <p:nvGrpSpPr>
              <p:cNvPr id="613" name="Google Shape;613;p50"/>
              <p:cNvGrpSpPr/>
              <p:nvPr/>
            </p:nvGrpSpPr>
            <p:grpSpPr>
              <a:xfrm>
                <a:off x="746497" y="1374645"/>
                <a:ext cx="3141357" cy="2166156"/>
                <a:chOff x="642775" y="1378850"/>
                <a:chExt cx="2363700" cy="1637925"/>
              </a:xfrm>
            </p:grpSpPr>
            <p:sp>
              <p:nvSpPr>
                <p:cNvPr id="614" name="Google Shape;614;p50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50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16" name="Google Shape;616;p50"/>
                <p:cNvCxnSpPr>
                  <a:stCxn id="615" idx="1"/>
                  <a:endCxn id="615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7" name="Google Shape;617;p50"/>
              <p:cNvSpPr txBox="1"/>
              <p:nvPr/>
            </p:nvSpPr>
            <p:spPr>
              <a:xfrm>
                <a:off x="819025" y="1726975"/>
                <a:ext cx="1845300" cy="6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ming Soon"/>
                    <a:ea typeface="Coming Soon"/>
                    <a:cs typeface="Coming Soon"/>
                    <a:sym typeface="Coming Soon"/>
                  </a:rPr>
                  <a:t>fuzz</a:t>
                </a:r>
                <a:endParaRPr sz="18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618" name="Google Shape;618;p50"/>
            <p:cNvSpPr/>
            <p:nvPr/>
          </p:nvSpPr>
          <p:spPr>
            <a:xfrm>
              <a:off x="7771028" y="1692053"/>
              <a:ext cx="790200" cy="790200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11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grpSp>
          <p:nvGrpSpPr>
            <p:cNvPr id="619" name="Google Shape;619;p50"/>
            <p:cNvGrpSpPr/>
            <p:nvPr/>
          </p:nvGrpSpPr>
          <p:grpSpPr>
            <a:xfrm>
              <a:off x="7005910" y="2729713"/>
              <a:ext cx="1643872" cy="1133549"/>
              <a:chOff x="746497" y="1374645"/>
              <a:chExt cx="3141357" cy="2166156"/>
            </a:xfrm>
          </p:grpSpPr>
          <p:grpSp>
            <p:nvGrpSpPr>
              <p:cNvPr id="620" name="Google Shape;620;p50"/>
              <p:cNvGrpSpPr/>
              <p:nvPr/>
            </p:nvGrpSpPr>
            <p:grpSpPr>
              <a:xfrm>
                <a:off x="746497" y="1374645"/>
                <a:ext cx="3141357" cy="2166156"/>
                <a:chOff x="642775" y="1378850"/>
                <a:chExt cx="2363700" cy="1637925"/>
              </a:xfrm>
            </p:grpSpPr>
            <p:sp>
              <p:nvSpPr>
                <p:cNvPr id="621" name="Google Shape;621;p50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50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23" name="Google Shape;623;p50"/>
                <p:cNvCxnSpPr>
                  <a:stCxn id="622" idx="1"/>
                  <a:endCxn id="622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24" name="Google Shape;624;p50"/>
              <p:cNvSpPr txBox="1"/>
              <p:nvPr/>
            </p:nvSpPr>
            <p:spPr>
              <a:xfrm>
                <a:off x="819025" y="1726975"/>
                <a:ext cx="1845300" cy="6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ming Soon"/>
                    <a:ea typeface="Coming Soon"/>
                    <a:cs typeface="Coming Soon"/>
                    <a:sym typeface="Coming Soon"/>
                  </a:rPr>
                  <a:t>clip</a:t>
                </a:r>
                <a:endParaRPr sz="18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625" name="Google Shape;625;p50"/>
            <p:cNvSpPr/>
            <p:nvPr/>
          </p:nvSpPr>
          <p:spPr>
            <a:xfrm>
              <a:off x="7773141" y="2958478"/>
              <a:ext cx="790200" cy="7902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"gr8"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26" name="Google Shape;626;p5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627" name="Google Shape;627;p5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Consolas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2023-10-08T16:52:58Z</dcterms:modified>
</cp:coreProperties>
</file>