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81" r:id="rId2"/>
  </p:sldIdLst>
  <p:sldSz cx="9144000" cy="5143500" type="screen16x9"/>
  <p:notesSz cx="6858000" cy="9144000"/>
  <p:embeddedFontLst>
    <p:embeddedFont>
      <p:font typeface="Coming Soon" panose="020B0604020202020204" charset="0"/>
      <p:regular r:id="rId4"/>
    </p:embeddedFon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Proxima Nova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76EDB-630E-4F61-9132-82D0F0CD4F41}">
  <a:tblStyle styleId="{2B676EDB-630E-4F61-9132-82D0F0CD4F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26E4C8-41DB-438E-8318-17CE1B80CA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41c0fc916c_3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41c0fc916c_3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these key takeaways with students.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51"/>
          <p:cNvGrpSpPr/>
          <p:nvPr/>
        </p:nvGrpSpPr>
        <p:grpSpPr>
          <a:xfrm>
            <a:off x="7289096" y="2210871"/>
            <a:ext cx="769004" cy="530275"/>
            <a:chOff x="746497" y="1374645"/>
            <a:chExt cx="3141357" cy="2166156"/>
          </a:xfrm>
        </p:grpSpPr>
        <p:grpSp>
          <p:nvGrpSpPr>
            <p:cNvPr id="635" name="Google Shape;635;p5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636" name="Google Shape;636;p5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38" name="Google Shape;638;p51"/>
              <p:cNvCxnSpPr>
                <a:stCxn id="637" idx="1"/>
                <a:endCxn id="637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9" name="Google Shape;639;p5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40" name="Google Shape;640;p51"/>
          <p:cNvGrpSpPr/>
          <p:nvPr/>
        </p:nvGrpSpPr>
        <p:grpSpPr>
          <a:xfrm>
            <a:off x="7289096" y="2813926"/>
            <a:ext cx="769004" cy="530275"/>
            <a:chOff x="746497" y="1374645"/>
            <a:chExt cx="3141357" cy="2166156"/>
          </a:xfrm>
        </p:grpSpPr>
        <p:grpSp>
          <p:nvGrpSpPr>
            <p:cNvPr id="641" name="Google Shape;641;p5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642" name="Google Shape;642;p5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4" name="Google Shape;644;p51"/>
              <p:cNvCxnSpPr>
                <a:stCxn id="643" idx="1"/>
                <a:endCxn id="643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5" name="Google Shape;645;p5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grpSp>
        <p:nvGrpSpPr>
          <p:cNvPr id="646" name="Google Shape;646;p51"/>
          <p:cNvGrpSpPr/>
          <p:nvPr/>
        </p:nvGrpSpPr>
        <p:grpSpPr>
          <a:xfrm>
            <a:off x="7289096" y="3416980"/>
            <a:ext cx="769004" cy="530275"/>
            <a:chOff x="746497" y="1374645"/>
            <a:chExt cx="3141357" cy="2166156"/>
          </a:xfrm>
        </p:grpSpPr>
        <p:grpSp>
          <p:nvGrpSpPr>
            <p:cNvPr id="647" name="Google Shape;647;p51"/>
            <p:cNvGrpSpPr/>
            <p:nvPr/>
          </p:nvGrpSpPr>
          <p:grpSpPr>
            <a:xfrm>
              <a:off x="746497" y="1374645"/>
              <a:ext cx="3141357" cy="2166156"/>
              <a:chOff x="642775" y="1378850"/>
              <a:chExt cx="2363700" cy="1637925"/>
            </a:xfrm>
          </p:grpSpPr>
          <p:sp>
            <p:nvSpPr>
              <p:cNvPr id="648" name="Google Shape;648;p51"/>
              <p:cNvSpPr/>
              <p:nvPr/>
            </p:nvSpPr>
            <p:spPr>
              <a:xfrm>
                <a:off x="642775" y="1596575"/>
                <a:ext cx="2363700" cy="1420200"/>
              </a:xfrm>
              <a:prstGeom prst="rect">
                <a:avLst/>
              </a:prstGeom>
              <a:solidFill>
                <a:srgbClr val="00BEFF">
                  <a:alpha val="6150"/>
                </a:srgbClr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1"/>
              <p:cNvSpPr/>
              <p:nvPr/>
            </p:nvSpPr>
            <p:spPr>
              <a:xfrm>
                <a:off x="642775" y="1378850"/>
                <a:ext cx="2363700" cy="217800"/>
              </a:xfrm>
              <a:prstGeom prst="rect">
                <a:avLst/>
              </a:prstGeom>
              <a:solidFill>
                <a:srgbClr val="6D9EEB"/>
              </a:solidFill>
              <a:ln w="9525" cap="flat" cmpd="sng">
                <a:solidFill>
                  <a:srgbClr val="CFE2F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0" name="Google Shape;650;p51"/>
              <p:cNvCxnSpPr>
                <a:stCxn id="649" idx="1"/>
                <a:endCxn id="649" idx="3"/>
              </p:cNvCxnSpPr>
              <p:nvPr/>
            </p:nvCxnSpPr>
            <p:spPr>
              <a:xfrm>
                <a:off x="642775" y="1487750"/>
                <a:ext cx="2363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51" name="Google Shape;651;p51"/>
            <p:cNvSpPr txBox="1"/>
            <p:nvPr/>
          </p:nvSpPr>
          <p:spPr>
            <a:xfrm>
              <a:off x="819025" y="1726975"/>
              <a:ext cx="1845300" cy="66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Coming Soon"/>
                  <a:ea typeface="Coming Soon"/>
                  <a:cs typeface="Coming Soon"/>
                  <a:sym typeface="Coming Soon"/>
                </a:rPr>
                <a:t>pow</a:t>
              </a:r>
              <a:endParaRPr sz="1000">
                <a:latin typeface="Coming Soon"/>
                <a:ea typeface="Coming Soon"/>
                <a:cs typeface="Coming Soon"/>
                <a:sym typeface="Coming Soon"/>
              </a:endParaRPr>
            </a:p>
          </p:txBody>
        </p:sp>
      </p:grpSp>
      <p:sp>
        <p:nvSpPr>
          <p:cNvPr id="652" name="Google Shape;652;p51"/>
          <p:cNvSpPr txBox="1"/>
          <p:nvPr/>
        </p:nvSpPr>
        <p:spPr>
          <a:xfrm>
            <a:off x="138775" y="352550"/>
            <a:ext cx="5425500" cy="47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Takeaways</a:t>
            </a:r>
            <a:endParaRPr sz="30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Numbers and strings are two different types of values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Expressions evaluate to a single new value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variables are in the expression just make a copy, don’t change the actual variable.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are “assigned” a new value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first, then assign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Old values are deleted forever.</a:t>
            </a:r>
            <a:b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Assignment just moves information around. It does not “connect” variables. 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3" name="Google Shape;653;p51"/>
          <p:cNvSpPr/>
          <p:nvPr/>
        </p:nvSpPr>
        <p:spPr>
          <a:xfrm>
            <a:off x="7814530" y="399923"/>
            <a:ext cx="544500" cy="544500"/>
          </a:xfrm>
          <a:prstGeom prst="foldedCorner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“hi”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54" name="Google Shape;654;p51"/>
          <p:cNvSpPr/>
          <p:nvPr/>
        </p:nvSpPr>
        <p:spPr>
          <a:xfrm>
            <a:off x="6914348" y="399924"/>
            <a:ext cx="544500" cy="5445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55" name="Google Shape;655;p51"/>
          <p:cNvSpPr/>
          <p:nvPr/>
        </p:nvSpPr>
        <p:spPr>
          <a:xfrm>
            <a:off x="5723550" y="12846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10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56" name="Google Shape;656;p51"/>
          <p:cNvSpPr/>
          <p:nvPr/>
        </p:nvSpPr>
        <p:spPr>
          <a:xfrm>
            <a:off x="6608363" y="12846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2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57" name="Google Shape;657;p51"/>
          <p:cNvSpPr txBox="1"/>
          <p:nvPr/>
        </p:nvSpPr>
        <p:spPr>
          <a:xfrm>
            <a:off x="7262534" y="1387021"/>
            <a:ext cx="1325100" cy="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evaluates to 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8" name="Google Shape;658;p51"/>
          <p:cNvSpPr txBox="1"/>
          <p:nvPr/>
        </p:nvSpPr>
        <p:spPr>
          <a:xfrm>
            <a:off x="6259638" y="1222330"/>
            <a:ext cx="3609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ng Soon"/>
                <a:ea typeface="Coming Soon"/>
                <a:cs typeface="Coming Soon"/>
                <a:sym typeface="Coming Soon"/>
              </a:rPr>
              <a:t>/</a:t>
            </a:r>
            <a:endParaRPr sz="30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59" name="Google Shape;659;p51"/>
          <p:cNvSpPr/>
          <p:nvPr/>
        </p:nvSpPr>
        <p:spPr>
          <a:xfrm>
            <a:off x="8460543" y="1284665"/>
            <a:ext cx="536100" cy="5361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5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60" name="Google Shape;660;p51"/>
          <p:cNvSpPr txBox="1"/>
          <p:nvPr/>
        </p:nvSpPr>
        <p:spPr>
          <a:xfrm>
            <a:off x="5181719" y="2424514"/>
            <a:ext cx="20808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var pow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01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02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pow ←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51"/>
          <p:cNvSpPr/>
          <p:nvPr/>
        </p:nvSpPr>
        <p:spPr>
          <a:xfrm>
            <a:off x="7759568" y="3064534"/>
            <a:ext cx="245400" cy="245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1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62" name="Google Shape;662;p51"/>
          <p:cNvSpPr/>
          <p:nvPr/>
        </p:nvSpPr>
        <p:spPr>
          <a:xfrm>
            <a:off x="7735395" y="3633418"/>
            <a:ext cx="245400" cy="245400"/>
          </a:xfrm>
          <a:prstGeom prst="foldedCorner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ming Soon"/>
                <a:ea typeface="Coming Soon"/>
                <a:cs typeface="Coming Soon"/>
                <a:sym typeface="Coming Soon"/>
              </a:rPr>
              <a:t>7</a:t>
            </a:r>
            <a:endParaRPr sz="1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663" name="Google Shape;663;p51"/>
          <p:cNvSpPr/>
          <p:nvPr/>
        </p:nvSpPr>
        <p:spPr>
          <a:xfrm rot="-2334019">
            <a:off x="8213067" y="3487337"/>
            <a:ext cx="245554" cy="245554"/>
          </a:xfrm>
          <a:prstGeom prst="foldedCorner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ming Soon"/>
                <a:ea typeface="Coming Soon"/>
                <a:cs typeface="Coming Soon"/>
                <a:sym typeface="Coming Soon"/>
              </a:rPr>
              <a:t>3</a:t>
            </a:r>
            <a:endParaRPr sz="2400">
              <a:latin typeface="Coming Soon"/>
              <a:ea typeface="Coming Soon"/>
              <a:cs typeface="Coming Soon"/>
              <a:sym typeface="Coming Soon"/>
            </a:endParaRPr>
          </a:p>
        </p:txBody>
      </p:sp>
      <p:pic>
        <p:nvPicPr>
          <p:cNvPr id="664" name="Google Shape;6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67" y="3451278"/>
            <a:ext cx="495927" cy="495923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4 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Coming Soon</vt:lpstr>
      <vt:lpstr>Arial</vt:lpstr>
      <vt:lpstr>Consolas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2023-10-08T16:53:00Z</dcterms:modified>
</cp:coreProperties>
</file>