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2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1c0fc916c_3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1c0fc916c_3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"/>
          <p:cNvSpPr txBox="1"/>
          <p:nvPr/>
        </p:nvSpPr>
        <p:spPr>
          <a:xfrm>
            <a:off x="984900" y="599425"/>
            <a:ext cx="71742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some languages (including Javascript) the assignment operator is not written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written as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6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Consolas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2023-10-08T16:53:01Z</dcterms:modified>
</cp:coreProperties>
</file>