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83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1c0fc916c_3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1c0fc916c_3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/>
          <p:nvPr/>
        </p:nvSpPr>
        <p:spPr>
          <a:xfrm>
            <a:off x="138900" y="567700"/>
            <a:ext cx="8968800" cy="10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 the command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fuzz ← fuzz + 1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is written as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fuzz = fuzz + 1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math = means “are equal forever”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programming = means “put this value in this variable”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We’ll see this more next time.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7" name="Google Shape;677;p5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Consolas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2023-10-08T16:53:02Z</dcterms:modified>
</cp:coreProperties>
</file>