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85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41b73d7dc0_0_2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41b73d7dc0_0_2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5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Expression: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a combination of operators and values that evaluates to a single value</a:t>
            </a:r>
            <a:endParaRPr sz="2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holds one value at a time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Assignment Operator: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allows a program to change the value represented by a variable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7" name="Google Shape;687;p5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8" name="Google Shape;688;p55"/>
          <p:cNvSpPr txBox="1"/>
          <p:nvPr/>
        </p:nvSpPr>
        <p:spPr>
          <a:xfrm>
            <a:off x="2991600" y="1672500"/>
            <a:ext cx="31608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pow ← </a:t>
            </a:r>
            <a:r>
              <a:rPr lang="en" sz="24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highlight>
                <a:srgbClr val="FFF2CC"/>
              </a:highlight>
            </a:endParaRPr>
          </a:p>
        </p:txBody>
      </p:sp>
      <p:grpSp>
        <p:nvGrpSpPr>
          <p:cNvPr id="689" name="Google Shape;689;p55"/>
          <p:cNvGrpSpPr/>
          <p:nvPr/>
        </p:nvGrpSpPr>
        <p:grpSpPr>
          <a:xfrm>
            <a:off x="4136646" y="2709359"/>
            <a:ext cx="769004" cy="530275"/>
            <a:chOff x="746497" y="1374645"/>
            <a:chExt cx="3141357" cy="2166156"/>
          </a:xfrm>
        </p:grpSpPr>
        <p:grpSp>
          <p:nvGrpSpPr>
            <p:cNvPr id="690" name="Google Shape;690;p55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691" name="Google Shape;691;p55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5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3" name="Google Shape;693;p55"/>
              <p:cNvCxnSpPr>
                <a:stCxn id="692" idx="1"/>
                <a:endCxn id="692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55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pow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695" name="Google Shape;695;p55"/>
          <p:cNvSpPr/>
          <p:nvPr/>
        </p:nvSpPr>
        <p:spPr>
          <a:xfrm>
            <a:off x="4614326" y="2922410"/>
            <a:ext cx="245400" cy="245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1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96" name="Google Shape;696;p55"/>
          <p:cNvSpPr txBox="1"/>
          <p:nvPr/>
        </p:nvSpPr>
        <p:spPr>
          <a:xfrm>
            <a:off x="1658500" y="3917000"/>
            <a:ext cx="55494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←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OR    </a:t>
            </a:r>
            <a:r>
              <a:rPr lang="en" sz="6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2023-10-08T16:53:04Z</dcterms:modified>
</cp:coreProperties>
</file>