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0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41b73d7dc0_0_2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41b73d7dc0_0_2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60"/>
          <p:cNvSpPr txBox="1"/>
          <p:nvPr/>
        </p:nvSpPr>
        <p:spPr>
          <a:xfrm>
            <a:off x="554850" y="55985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Let's do a quick review.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does a baggy represent a variable?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2" name="Google Shape;722;p60"/>
          <p:cNvGrpSpPr/>
          <p:nvPr/>
        </p:nvGrpSpPr>
        <p:grpSpPr>
          <a:xfrm>
            <a:off x="3625191" y="3358514"/>
            <a:ext cx="1893610" cy="1305759"/>
            <a:chOff x="746497" y="1374645"/>
            <a:chExt cx="3141357" cy="2166156"/>
          </a:xfrm>
        </p:grpSpPr>
        <p:grpSp>
          <p:nvGrpSpPr>
            <p:cNvPr id="723" name="Google Shape;723;p60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724" name="Google Shape;724;p6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6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6" name="Google Shape;726;p60"/>
              <p:cNvCxnSpPr>
                <a:stCxn id="725" idx="1"/>
                <a:endCxn id="72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27" name="Google Shape;727;p60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728" name="Google Shape;728;p60"/>
          <p:cNvSpPr/>
          <p:nvPr/>
        </p:nvSpPr>
        <p:spPr>
          <a:xfrm>
            <a:off x="4724275" y="3934855"/>
            <a:ext cx="604200" cy="6042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6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2023-10-08T16:53:09Z</dcterms:modified>
</cp:coreProperties>
</file>