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9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41b73d7dc0_0_2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41b73d7dc0_0_2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8" name="Google Shape;738;p62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Variables Investigate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9" name="Google Shape;739;p62"/>
          <p:cNvPicPr preferRelativeResize="0"/>
          <p:nvPr/>
        </p:nvPicPr>
        <p:blipFill rotWithShape="1">
          <a:blip r:embed="rId4">
            <a:alphaModFix/>
          </a:blip>
          <a:srcRect t="7364"/>
          <a:stretch/>
        </p:blipFill>
        <p:spPr>
          <a:xfrm>
            <a:off x="492625" y="1464667"/>
            <a:ext cx="4153676" cy="264005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0" name="Google Shape;74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276" y="1948475"/>
            <a:ext cx="40290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2023-10-08T16:53:11Z</dcterms:modified>
</cp:coreProperties>
</file>