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75e5d3c1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75e5d3c1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6" name="Google Shape;746;p6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1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63"/>
          <p:cNvSpPr txBox="1"/>
          <p:nvPr/>
        </p:nvSpPr>
        <p:spPr>
          <a:xfrm>
            <a:off x="2659225" y="1469550"/>
            <a:ext cx="56124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Predict the information that is being stored in variables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8" name="Google Shape;748;p63"/>
          <p:cNvPicPr preferRelativeResize="0"/>
          <p:nvPr/>
        </p:nvPicPr>
        <p:blipFill rotWithShape="1">
          <a:blip r:embed="rId4">
            <a:alphaModFix/>
          </a:blip>
          <a:srcRect t="7364" r="62665"/>
          <a:stretch/>
        </p:blipFill>
        <p:spPr>
          <a:xfrm>
            <a:off x="555600" y="1469550"/>
            <a:ext cx="1550774" cy="2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2023-10-08T16:53:12Z</dcterms:modified>
</cp:coreProperties>
</file>