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94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475e5d3c1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475e5d3c1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4" name="Google Shape;754;p64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Level 2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5" name="Google Shape;755;p64"/>
          <p:cNvSpPr txBox="1"/>
          <p:nvPr/>
        </p:nvSpPr>
        <p:spPr>
          <a:xfrm>
            <a:off x="2659225" y="1161650"/>
            <a:ext cx="5612400" cy="3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Read Code: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Read the code for your assigned section making sure you understand how it works.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Explain Your Section: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Make a group with partners who investigated the other section. Carefully explain how your section works line by line.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6" name="Google Shape;756;p64"/>
          <p:cNvPicPr preferRelativeResize="0"/>
          <p:nvPr/>
        </p:nvPicPr>
        <p:blipFill rotWithShape="1">
          <a:blip r:embed="rId4">
            <a:alphaModFix/>
          </a:blip>
          <a:srcRect t="7364" r="62665"/>
          <a:stretch/>
        </p:blipFill>
        <p:spPr>
          <a:xfrm>
            <a:off x="555600" y="1469550"/>
            <a:ext cx="1550774" cy="264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2023-10-08T16:53:13Z</dcterms:modified>
</cp:coreProperties>
</file>