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475e5d3c1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475e5d3c1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2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659225" y="1161650"/>
            <a:ext cx="5612400" cy="3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Modify: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Change the degrees by two when the up and down arrow are clicked.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1" name="Google Shape;771;p66"/>
          <p:cNvPicPr preferRelativeResize="0"/>
          <p:nvPr/>
        </p:nvPicPr>
        <p:blipFill rotWithShape="1">
          <a:blip r:embed="rId4">
            <a:alphaModFix/>
          </a:blip>
          <a:srcRect t="7364" r="62665"/>
          <a:stretch/>
        </p:blipFill>
        <p:spPr>
          <a:xfrm>
            <a:off x="555600" y="1469550"/>
            <a:ext cx="1550774" cy="2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2023-10-08T16:53:16Z</dcterms:modified>
</cp:coreProperties>
</file>