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9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475e5d3c1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475e5d3c1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7" name="Google Shape;777;p67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Level 3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8" name="Google Shape;778;p67"/>
          <p:cNvSpPr txBox="1"/>
          <p:nvPr/>
        </p:nvSpPr>
        <p:spPr>
          <a:xfrm>
            <a:off x="2659225" y="1161650"/>
            <a:ext cx="5612400" cy="3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Run the app.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Discuss changes.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Find the Math.round command. Discuss with a partner how this command might work.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Modify: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Change the code so that no space displays between the temperature and the unit descriptions ("F" or "C").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9" name="Google Shape;77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00" y="1105675"/>
            <a:ext cx="1873875" cy="32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2023-10-08T16:53:17Z</dcterms:modified>
</cp:coreProperties>
</file>