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98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475e5d3c1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475e5d3c1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5" name="Google Shape;785;p68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Level 4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6" name="Google Shape;786;p68"/>
          <p:cNvSpPr txBox="1"/>
          <p:nvPr/>
        </p:nvSpPr>
        <p:spPr>
          <a:xfrm>
            <a:off x="2659225" y="1469550"/>
            <a:ext cx="5612400" cy="26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Run the app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Predict the information that is being stored in variables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7" name="Google Shape;787;p68"/>
          <p:cNvPicPr preferRelativeResize="0"/>
          <p:nvPr/>
        </p:nvPicPr>
        <p:blipFill rotWithShape="1">
          <a:blip r:embed="rId4">
            <a:alphaModFix/>
          </a:blip>
          <a:srcRect t="7364" r="62665"/>
          <a:stretch/>
        </p:blipFill>
        <p:spPr>
          <a:xfrm>
            <a:off x="555600" y="1469550"/>
            <a:ext cx="1550774" cy="264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2023-10-08T16:53:18Z</dcterms:modified>
</cp:coreProperties>
</file>