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9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75e5d3c1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75e5d3c1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6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5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4" name="Google Shape;794;p69"/>
          <p:cNvSpPr txBox="1"/>
          <p:nvPr/>
        </p:nvSpPr>
        <p:spPr>
          <a:xfrm>
            <a:off x="2659225" y="867750"/>
            <a:ext cx="5612400" cy="3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Read Code: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the code and discuss with your partner what has changed and what has stayed the same.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Class Discussion: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How does </a:t>
            </a:r>
            <a:r>
              <a:rPr lang="en" sz="18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getText()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work?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Modify: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Add an explanation point </a:t>
            </a:r>
            <a:r>
              <a:rPr lang="en" sz="1800">
                <a:solidFill>
                  <a:srgbClr val="7665A0"/>
                </a:solidFill>
                <a:highlight>
                  <a:srgbClr val="E7E8EA"/>
                </a:highlight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to the end of the string stored in userName so the following is displayed on the screen: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5" name="Google Shape;795;p69"/>
          <p:cNvPicPr preferRelativeResize="0"/>
          <p:nvPr/>
        </p:nvPicPr>
        <p:blipFill rotWithShape="1">
          <a:blip r:embed="rId4">
            <a:alphaModFix/>
          </a:blip>
          <a:srcRect t="7364" r="62665"/>
          <a:stretch/>
        </p:blipFill>
        <p:spPr>
          <a:xfrm>
            <a:off x="555600" y="1469550"/>
            <a:ext cx="1550774" cy="2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192075"/>
            <a:ext cx="2806550" cy="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2023-10-08T16:53:19Z</dcterms:modified>
</cp:coreProperties>
</file>