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00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475e5d3c1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475e5d3c1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Google Shape;802;p70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Counter Pattern with Event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03" name="Google Shape;803;p70"/>
          <p:cNvGraphicFramePr/>
          <p:nvPr/>
        </p:nvGraphicFramePr>
        <p:xfrm>
          <a:off x="523625" y="1288250"/>
          <a:ext cx="8268425" cy="3082125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166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(Block)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Code (Text)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Counter Pattern with Event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myVar = 0;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onEvent("id", "click", function() {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    </a:t>
                      </a: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myVar = myVar + 1;</a:t>
                      </a:r>
                      <a:endParaRPr>
                        <a:solidFill>
                          <a:srgbClr val="7665A0"/>
                        </a:solidFill>
                        <a:highlight>
                          <a:srgbClr val="F7F7F9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665A0"/>
                          </a:solidFill>
                          <a:highlight>
                            <a:srgbClr val="F7F7F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});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04" name="Google Shape;80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400" y="2324450"/>
            <a:ext cx="3635975" cy="14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2023-10-08T16:53:20Z</dcterms:modified>
</cp:coreProperties>
</file>