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01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475e5d3c1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475e5d3c1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Variable with String Concatenation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11" name="Google Shape;811;p71"/>
          <p:cNvGraphicFramePr/>
          <p:nvPr/>
        </p:nvGraphicFramePr>
        <p:xfrm>
          <a:off x="304775" y="1288250"/>
          <a:ext cx="8450100" cy="3082125"/>
        </p:xfrm>
        <a:graphic>
          <a:graphicData uri="http://schemas.openxmlformats.org/drawingml/2006/table">
            <a:tbl>
              <a:tblPr>
                <a:noFill/>
                <a:tableStyleId>{2B676EDB-630E-4F61-9132-82D0F0CD4F41}</a:tableStyleId>
              </a:tblPr>
              <a:tblGrid>
                <a:gridCol w="166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Code (Block)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Code (Text)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A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 with String Concatenation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myString = "rock";</a:t>
                      </a:r>
                      <a:endParaRPr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myOtherString = "roll";</a:t>
                      </a:r>
                      <a:endParaRPr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myStory = myString + </a:t>
                      </a:r>
                      <a:endParaRPr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and " + myOtherString;</a:t>
                      </a:r>
                      <a:endParaRPr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12" name="Google Shape;812;p71"/>
          <p:cNvPicPr preferRelativeResize="0"/>
          <p:nvPr/>
        </p:nvPicPr>
        <p:blipFill rotWithShape="1">
          <a:blip r:embed="rId4">
            <a:alphaModFix/>
          </a:blip>
          <a:srcRect t="3260"/>
          <a:stretch/>
        </p:blipFill>
        <p:spPr>
          <a:xfrm>
            <a:off x="2034725" y="2603250"/>
            <a:ext cx="3708025" cy="9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2023-10-08T16:53:21Z</dcterms:modified>
</cp:coreProperties>
</file>