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0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1b73d7dc0_0_2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1b73d7dc0_0_2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Let's review. What can be stored in a variable? Why is using a meaningful name for the variable important?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2" name="Google Shape;822;p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2023-10-08T16:53:23Z</dcterms:modified>
</cp:coreProperties>
</file>