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04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41b73d7dc0_0_2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41b73d7dc0_0_2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4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Variable: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 a reference to a value or expression that can be used repeatedly throughout a program.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8" name="Google Shape;828;p7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2 - Wrap Up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29" name="Google Shape;829;p74"/>
          <p:cNvPicPr preferRelativeResize="0"/>
          <p:nvPr/>
        </p:nvPicPr>
        <p:blipFill rotWithShape="1">
          <a:blip r:embed="rId4">
            <a:alphaModFix/>
          </a:blip>
          <a:srcRect t="3260"/>
          <a:stretch/>
        </p:blipFill>
        <p:spPr>
          <a:xfrm>
            <a:off x="2717975" y="1805500"/>
            <a:ext cx="3708025" cy="9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2023-10-08T16:53:24Z</dcterms:modified>
</cp:coreProperties>
</file>