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60809b9a9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60809b9a9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5" name="Google Shape;865;p81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Specific Debugging Skills for the Day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6" name="Google Shape;866;p81"/>
          <p:cNvSpPr txBox="1"/>
          <p:nvPr/>
        </p:nvSpPr>
        <p:spPr>
          <a:xfrm>
            <a:off x="6278625" y="4070450"/>
            <a:ext cx="2669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3. Use Watchers to see your variables change values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7" name="Google Shape;86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777" y="1056100"/>
            <a:ext cx="5762398" cy="30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81"/>
          <p:cNvSpPr txBox="1"/>
          <p:nvPr/>
        </p:nvSpPr>
        <p:spPr>
          <a:xfrm>
            <a:off x="754600" y="3307800"/>
            <a:ext cx="1934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1. Slow down code with the speed slider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9" name="Google Shape;869;p81"/>
          <p:cNvSpPr txBox="1"/>
          <p:nvPr/>
        </p:nvSpPr>
        <p:spPr>
          <a:xfrm>
            <a:off x="2385925" y="4070450"/>
            <a:ext cx="3129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2. Use console.log to get output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2023-10-08T16:53:32Z</dcterms:modified>
</cp:coreProperties>
</file>