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1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0809b9a94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0809b9a94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8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5" name="Google Shape;875;p82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Variables Practice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6" name="Google Shape;876;p82"/>
          <p:cNvSpPr txBox="1"/>
          <p:nvPr/>
        </p:nvSpPr>
        <p:spPr>
          <a:xfrm>
            <a:off x="5017425" y="2107800"/>
            <a:ext cx="38028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Lesson 3, Level 1 on Code Studio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Complete Levels 1-7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7" name="Google Shape;877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04875"/>
            <a:ext cx="4206975" cy="27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442300"/>
            <a:ext cx="4460851" cy="441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2023-10-08T16:53:33Z</dcterms:modified>
</cp:coreProperties>
</file>