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14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60809b9a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60809b9a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1" name="Google Shape;891;p84"/>
          <p:cNvSpPr txBox="1"/>
          <p:nvPr/>
        </p:nvSpPr>
        <p:spPr>
          <a:xfrm>
            <a:off x="599825" y="14396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When you create variables you should: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lang="en" sz="2400">
                <a:solidFill>
                  <a:srgbClr val="7665A0"/>
                </a:solidFill>
                <a:highlight>
                  <a:srgbClr val="E7E8E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 only once.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You don't need to create variables twice and this can cause errors.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Create your variables at the top of your program.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This keeps your code organized and easier to read for you and others.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Create your variables outside any </a:t>
            </a:r>
            <a:r>
              <a:rPr lang="en" sz="2400">
                <a:solidFill>
                  <a:srgbClr val="7665A0"/>
                </a:solidFill>
                <a:highlight>
                  <a:srgbClr val="E7E8E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or </a:t>
            </a:r>
            <a:r>
              <a:rPr lang="en" sz="2400">
                <a:solidFill>
                  <a:srgbClr val="7665A0"/>
                </a:solidFill>
                <a:highlight>
                  <a:srgbClr val="E7E8EA"/>
                </a:highlight>
                <a:latin typeface="Consolas"/>
                <a:ea typeface="Consolas"/>
                <a:cs typeface="Consolas"/>
                <a:sym typeface="Consolas"/>
              </a:rPr>
              <a:t>onEvent()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blocks.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2" name="Google Shape;892;p84"/>
          <p:cNvSpPr txBox="1"/>
          <p:nvPr/>
        </p:nvSpPr>
        <p:spPr>
          <a:xfrm>
            <a:off x="1072175" y="277575"/>
            <a:ext cx="69879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Create Variables Once, At the Top, Outside Functions or onEvent()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2023-10-08T16:53:35Z</dcterms:modified>
</cp:coreProperties>
</file>