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1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60809b9a9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60809b9a9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8" name="Google Shape;898;p85"/>
          <p:cNvSpPr txBox="1"/>
          <p:nvPr/>
        </p:nvSpPr>
        <p:spPr>
          <a:xfrm>
            <a:off x="262425" y="892275"/>
            <a:ext cx="8697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There's two types of variables, global and local, and so far we've only used global variables. Here's the main difference between global and local variables.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9" name="Google Shape;899;p85"/>
          <p:cNvSpPr txBox="1"/>
          <p:nvPr/>
        </p:nvSpPr>
        <p:spPr>
          <a:xfrm>
            <a:off x="1072175" y="277575"/>
            <a:ext cx="69879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Global vs. Local Variables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900" name="Google Shape;900;p85"/>
          <p:cNvGraphicFramePr/>
          <p:nvPr/>
        </p:nvGraphicFramePr>
        <p:xfrm>
          <a:off x="307675" y="1712275"/>
          <a:ext cx="8592400" cy="2926270"/>
        </p:xfrm>
        <a:graphic>
          <a:graphicData uri="http://schemas.openxmlformats.org/drawingml/2006/table">
            <a:tbl>
              <a:tblPr>
                <a:noFill/>
                <a:tableStyleId>{2B676EDB-630E-4F61-9132-82D0F0CD4F41}</a:tableStyleId>
              </a:tblPr>
              <a:tblGrid>
                <a:gridCol w="9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 of Variable</a:t>
                      </a:r>
                      <a:endParaRPr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How It Works</a:t>
                      </a:r>
                      <a:endParaRPr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How Created</a:t>
                      </a:r>
                      <a:endParaRPr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Picture</a:t>
                      </a:r>
                      <a:endParaRPr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Global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Permanent. Can be used anywhere in your code.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7665A0"/>
                          </a:solidFill>
                          <a:highlight>
                            <a:srgbClr val="E7E8EA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used outside an </a:t>
                      </a:r>
                      <a:r>
                        <a:rPr lang="en">
                          <a:solidFill>
                            <a:srgbClr val="7665A0"/>
                          </a:solidFill>
                          <a:highlight>
                            <a:srgbClr val="E7E8EA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onEvent()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Temporary. Can be used only in the part of the code where it was created, like inside an </a:t>
                      </a:r>
                      <a:r>
                        <a:rPr lang="en">
                          <a:solidFill>
                            <a:srgbClr val="7665A0"/>
                          </a:solidFill>
                          <a:highlight>
                            <a:srgbClr val="E7E8EA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onEvent()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 Deleted once the </a:t>
                      </a:r>
                      <a:r>
                        <a:rPr lang="en">
                          <a:solidFill>
                            <a:srgbClr val="7665A0"/>
                          </a:solidFill>
                          <a:highlight>
                            <a:srgbClr val="E7E8EA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onEvent()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is done running. 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7665A0"/>
                          </a:solidFill>
                          <a:highlight>
                            <a:srgbClr val="E7E8EA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used inside an </a:t>
                      </a:r>
                      <a:r>
                        <a:rPr lang="en">
                          <a:solidFill>
                            <a:srgbClr val="7665A0"/>
                          </a:solidFill>
                          <a:highlight>
                            <a:srgbClr val="E7E8EA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onEvent()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01" name="Google Shape;901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775" y="2400275"/>
            <a:ext cx="2658849" cy="9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775" y="3485400"/>
            <a:ext cx="3191200" cy="8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2023-10-08T16:53:36Z</dcterms:modified>
</cp:coreProperties>
</file>