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17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6b11c9ae05_1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6b11c9ae05_1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3 -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6" name="Google Shape;916;p87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7" name="Google Shape;917;p87"/>
          <p:cNvSpPr txBox="1"/>
          <p:nvPr/>
        </p:nvSpPr>
        <p:spPr>
          <a:xfrm>
            <a:off x="2064800" y="1306625"/>
            <a:ext cx="5124600" cy="17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Review Lesson 8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Finish Levels 9-10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2023-10-08T16:53:39Z</dcterms:modified>
</cp:coreProperties>
</file>