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1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1b73d7dc0_0_2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1b73d7dc0_0_2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9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What aspects of working with variables do you feel like clicked today? What do you still feel like you have trouble with?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7" name="Google Shape;927;p8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2023-10-08T16:53:41Z</dcterms:modified>
</cp:coreProperties>
</file>