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21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cdc2d5400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cdc2d5400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jpg"/><Relationship Id="rId4" Type="http://schemas.openxmlformats.org/officeDocument/2006/relationships/hyperlink" Target="http://www.youtube.com/watch?v=d5IK3kUlXW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91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4 - Set Up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37" name="Google Shape;937;p91" descr="Learn how Make lessons challenge students to program an app independently and &quot;take on the blank screen&quot;. This video will help you understand the goals of the lesson, show you what it looks like in the classroom, and give you tips for running and prepping Make lessons.&#10;&#10;Start learning at http://code.org/ &#10;&#10;Stay in touch with us!&#10;• on Twitter https://twitter.com/codeorg&#10;• on Facebook https://www.facebook.com/Code.org&#10;• on Instagram https://instagram.com/codeorg&#10;• on Tumblr https://blog.code.org &#10;• on LinkedIn https://www.linkedin.com/company/code-org&#10;• on Google+ https://google.com/+codeorg" title="Guide to Make Lessons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2738" y="348000"/>
            <a:ext cx="6191476" cy="46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2023-10-08T16:53:43Z</dcterms:modified>
</cp:coreProperties>
</file>