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c0fc916c_3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c0fc916c_3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572000" y="27432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1,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800" y="888625"/>
            <a:ext cx="2052400" cy="359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7700" y="1768925"/>
            <a:ext cx="34575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2023-10-08T16:52:38Z</dcterms:modified>
</cp:coreProperties>
</file>