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2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7eb7e11e8c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7eb7e11e8c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Google Shape;956;p95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Variables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Photo Liker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7" name="Google Shape;957;p95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4,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8" name="Google Shape;958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651" y="1728825"/>
            <a:ext cx="1676675" cy="27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26" y="2043625"/>
            <a:ext cx="30003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2023-10-08T16:53:47Z</dcterms:modified>
</cp:coreProperties>
</file>